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6"/>
  </p:notesMasterIdLst>
  <p:sldIdLst>
    <p:sldId id="908" r:id="rId2"/>
    <p:sldId id="909" r:id="rId3"/>
    <p:sldId id="910" r:id="rId4"/>
    <p:sldId id="911" r:id="rId5"/>
    <p:sldId id="932" r:id="rId6"/>
    <p:sldId id="912" r:id="rId7"/>
    <p:sldId id="922" r:id="rId8"/>
    <p:sldId id="923" r:id="rId9"/>
    <p:sldId id="935" r:id="rId10"/>
    <p:sldId id="936" r:id="rId11"/>
    <p:sldId id="918" r:id="rId12"/>
    <p:sldId id="919" r:id="rId13"/>
    <p:sldId id="913" r:id="rId14"/>
    <p:sldId id="920" r:id="rId15"/>
    <p:sldId id="921" r:id="rId16"/>
    <p:sldId id="925" r:id="rId17"/>
    <p:sldId id="928" r:id="rId18"/>
    <p:sldId id="927" r:id="rId19"/>
    <p:sldId id="926" r:id="rId20"/>
    <p:sldId id="914" r:id="rId21"/>
    <p:sldId id="915" r:id="rId22"/>
    <p:sldId id="929" r:id="rId23"/>
    <p:sldId id="930" r:id="rId24"/>
    <p:sldId id="931" r:id="rId2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  <a:srgbClr val="FF00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75" autoAdjust="0"/>
    <p:restoredTop sz="94660"/>
  </p:normalViewPr>
  <p:slideViewPr>
    <p:cSldViewPr>
      <p:cViewPr varScale="1">
        <p:scale>
          <a:sx n="68" d="100"/>
          <a:sy n="68" d="100"/>
        </p:scale>
        <p:origin x="12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fr-FR" altLang="fr-F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endParaRPr lang="fr-FR" altLang="fr-FR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endParaRPr lang="fr-FR" altLang="fr-F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fld id="{BF190627-55E2-43D0-BC3B-DFB5204465F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0095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24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223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223200" y="160020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223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62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223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223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440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440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223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289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223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223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223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6" name="Image 125"/>
          <p:cNvPicPr/>
          <p:nvPr/>
        </p:nvPicPr>
        <p:blipFill>
          <a:blip r:embed="rId2"/>
          <a:stretch/>
        </p:blipFill>
        <p:spPr>
          <a:xfrm>
            <a:off x="1501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127" name="Image 126"/>
          <p:cNvPicPr/>
          <p:nvPr/>
        </p:nvPicPr>
        <p:blipFill>
          <a:blip r:embed="rId2"/>
          <a:stretch/>
        </p:blipFill>
        <p:spPr>
          <a:xfrm>
            <a:off x="1501560" y="1599840"/>
            <a:ext cx="5671800" cy="4525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04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223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ubTitle"/>
          </p:nvPr>
        </p:nvSpPr>
        <p:spPr>
          <a:xfrm>
            <a:off x="223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244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223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223200" y="1600200"/>
            <a:ext cx="822924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050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223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223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440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10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223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85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subTitle"/>
          </p:nvPr>
        </p:nvSpPr>
        <p:spPr>
          <a:xfrm>
            <a:off x="223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548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223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223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22320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44024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19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223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223200" y="1600200"/>
            <a:ext cx="4015800" cy="4525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440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440240" y="396432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37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223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22320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440240" y="1600200"/>
            <a:ext cx="401580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223200" y="3964320"/>
            <a:ext cx="8229240" cy="2158560"/>
          </a:xfrm>
          <a:prstGeom prst="rect">
            <a:avLst/>
          </a:prstGeom>
        </p:spPr>
        <p:txBody>
          <a:bodyPr lIns="0" tIns="0" rIns="0" bIns="0"/>
          <a:lstStyle/>
          <a:p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71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223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3200" b="1" strike="noStrike" spc="-1">
                <a:solidFill>
                  <a:srgbClr val="7EB92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Modifiez le style du titre</a:t>
            </a:r>
            <a:endParaRPr lang="fr-F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223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planModifiez les styles du texte du masque</a:t>
            </a:r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162080" lvl="1" indent="-285480">
              <a:lnSpc>
                <a:spcPct val="100000"/>
              </a:lnSpc>
              <a:buClr>
                <a:srgbClr val="7EB929"/>
              </a:buClr>
              <a:buSzPct val="110000"/>
              <a:buFont typeface="Wingdings" charset="2"/>
              <a:buChar char=""/>
            </a:pPr>
            <a:r>
              <a:rPr lang="fr-F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Deuxième niveau</a:t>
            </a:r>
            <a:endParaRPr lang="fr-FR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fr-FR" sz="1600" b="1" strike="noStrike" spc="-1">
                <a:solidFill>
                  <a:srgbClr val="7EB92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</a:t>
            </a:r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600200" lvl="3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</a:t>
            </a:r>
          </a:p>
          <a:p>
            <a:pPr marL="2057400" lvl="4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lang="fr-F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200" i="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27/07/2017</a:t>
            </a:r>
            <a:endParaRPr lang="fr-FR" sz="1400" i="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z="2400" i="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BD00ACCC-F667-4564-9BC0-9420CEB45BCB}" type="slidenum">
              <a:rPr lang="fr-FR" sz="1200" i="0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sz="1400" i="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9" name="Line 6"/>
          <p:cNvSpPr/>
          <p:nvPr/>
        </p:nvSpPr>
        <p:spPr>
          <a:xfrm>
            <a:off x="323280" y="1196640"/>
            <a:ext cx="8497080" cy="360"/>
          </a:xfrm>
          <a:prstGeom prst="line">
            <a:avLst/>
          </a:prstGeom>
          <a:ln>
            <a:solidFill>
              <a:srgbClr val="7EB929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0" name="CustomShape 7"/>
          <p:cNvSpPr/>
          <p:nvPr/>
        </p:nvSpPr>
        <p:spPr>
          <a:xfrm>
            <a:off x="323640" y="4509000"/>
            <a:ext cx="3168000" cy="17319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PlaceHolder 8"/>
          <p:cNvSpPr>
            <a:spLocks noGrp="1"/>
          </p:cNvSpPr>
          <p:nvPr>
            <p:ph type="body"/>
          </p:nvPr>
        </p:nvSpPr>
        <p:spPr>
          <a:xfrm>
            <a:off x="3564000" y="4508640"/>
            <a:ext cx="5122440" cy="173304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</a:p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planEdit Master text styles</a:t>
            </a:r>
          </a:p>
        </p:txBody>
      </p:sp>
      <p:pic>
        <p:nvPicPr>
          <p:cNvPr id="92" name="Picture 11"/>
          <p:cNvPicPr/>
          <p:nvPr/>
        </p:nvPicPr>
        <p:blipFill>
          <a:blip r:embed="rId14"/>
          <a:srcRect r="11338"/>
          <a:stretch/>
        </p:blipFill>
        <p:spPr>
          <a:xfrm>
            <a:off x="288000" y="399240"/>
            <a:ext cx="7596000" cy="221040"/>
          </a:xfrm>
          <a:prstGeom prst="rect">
            <a:avLst/>
          </a:prstGeom>
          <a:ln>
            <a:noFill/>
          </a:ln>
        </p:spPr>
      </p:pic>
      <p:pic>
        <p:nvPicPr>
          <p:cNvPr id="93" name="Picture 13"/>
          <p:cNvPicPr/>
          <p:nvPr/>
        </p:nvPicPr>
        <p:blipFill>
          <a:blip r:embed="rId15"/>
          <a:stretch/>
        </p:blipFill>
        <p:spPr>
          <a:xfrm>
            <a:off x="7930800" y="286200"/>
            <a:ext cx="1105200" cy="371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83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058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i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i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049" name="Imag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2" y="2198053"/>
            <a:ext cx="2413793" cy="40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47262" y="1275546"/>
            <a:ext cx="74494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b="1" i="0" dirty="0">
                <a:solidFill>
                  <a:srgbClr val="9BBB59">
                    <a:lumMod val="75000"/>
                  </a:srgbClr>
                </a:solidFill>
                <a:latin typeface="Arial"/>
              </a:rPr>
              <a:t>Suivi des travaux de restauration de cours d’eau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i="0" dirty="0">
              <a:solidFill>
                <a:srgbClr val="9BBB59">
                  <a:lumMod val="75000"/>
                </a:srgbClr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000" b="1" i="0" dirty="0">
                <a:solidFill>
                  <a:prstClr val="black"/>
                </a:solidFill>
                <a:latin typeface="Arial"/>
              </a:rPr>
              <a:t>Réalisation du profil en long</a:t>
            </a:r>
          </a:p>
        </p:txBody>
      </p:sp>
      <p:pic>
        <p:nvPicPr>
          <p:cNvPr id="10" name="Imag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3" y="4371498"/>
            <a:ext cx="3237547" cy="1867218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 b="11765"/>
          <a:stretch/>
        </p:blipFill>
        <p:spPr bwMode="auto">
          <a:xfrm>
            <a:off x="4186873" y="2295525"/>
            <a:ext cx="3233102" cy="1802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531173"/>
            <a:ext cx="30709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altLang="fr-FR" sz="1400" b="1" i="0" dirty="0">
                <a:solidFill>
                  <a:srgbClr val="A6A6A6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Alexandra HUBERT &amp; Mikaël LE BIHAN </a:t>
            </a:r>
            <a:endParaRPr lang="fr-FR" altLang="fr-FR" sz="1400" i="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064954" y="6529684"/>
            <a:ext cx="10695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altLang="fr-FR" sz="1400" b="1" i="0" dirty="0">
                <a:solidFill>
                  <a:srgbClr val="A6A6A6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03/04/2019</a:t>
            </a:r>
            <a:endParaRPr lang="fr-FR" altLang="fr-FR" sz="1400" i="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437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058" y="4437112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5351512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/>
              <a:buChar char="Þ"/>
            </a:pPr>
            <a:r>
              <a:rPr lang="fr-FR" sz="1600" i="0" dirty="0">
                <a:latin typeface="Calibri" panose="020F0502020204030204" pitchFamily="34" charset="0"/>
              </a:rPr>
              <a:t>Aval d’un ouvrage =&gt; </a:t>
            </a:r>
            <a:r>
              <a:rPr lang="fr-FR" sz="1600" b="1" i="0" dirty="0">
                <a:solidFill>
                  <a:schemeClr val="accent3"/>
                </a:solidFill>
                <a:latin typeface="Calibri" panose="020F0502020204030204" pitchFamily="34" charset="0"/>
              </a:rPr>
              <a:t>Erosion progressive </a:t>
            </a:r>
            <a:r>
              <a:rPr lang="fr-FR" sz="1600" i="0" dirty="0">
                <a:latin typeface="Calibri" panose="020F0502020204030204" pitchFamily="34" charset="0"/>
              </a:rPr>
              <a:t>et incision du lit </a:t>
            </a:r>
          </a:p>
          <a:p>
            <a:pPr marL="742950" lvl="1" indent="-285750">
              <a:buFont typeface="Symbol"/>
              <a:buChar char="Þ"/>
            </a:pPr>
            <a:endParaRPr lang="fr-FR" sz="1600" i="0" dirty="0">
              <a:latin typeface="Calibri" panose="020F0502020204030204" pitchFamily="34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719572" y="1628800"/>
            <a:ext cx="7704856" cy="3301723"/>
            <a:chOff x="417116" y="1913999"/>
            <a:chExt cx="7286626" cy="2924175"/>
          </a:xfrm>
        </p:grpSpPr>
        <p:pic>
          <p:nvPicPr>
            <p:cNvPr id="779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17" y="1913999"/>
              <a:ext cx="7286625" cy="292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926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14"/>
            <a:stretch/>
          </p:blipFill>
          <p:spPr bwMode="auto">
            <a:xfrm>
              <a:off x="417116" y="4275187"/>
              <a:ext cx="3362795" cy="56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7641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17047" y="1396374"/>
            <a:ext cx="2582745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latin typeface="Calibri"/>
                <a:ea typeface="Calibri"/>
                <a:cs typeface="Times New Roman"/>
              </a:rPr>
              <a:t>Exemple : Pont Sal, 56</a:t>
            </a:r>
            <a:endParaRPr lang="fr-FR" sz="1400" i="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" y="2060848"/>
            <a:ext cx="9073008" cy="311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3491879" y="3702941"/>
            <a:ext cx="266317" cy="2460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 rot="296303">
            <a:off x="5354266" y="4184594"/>
            <a:ext cx="2952328" cy="3957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1" y="4706734"/>
            <a:ext cx="4178199" cy="2150893"/>
          </a:xfrm>
          <a:prstGeom prst="rect">
            <a:avLst/>
          </a:prstGeom>
        </p:spPr>
      </p:pic>
      <p:pic>
        <p:nvPicPr>
          <p:cNvPr id="78438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" y="4653136"/>
            <a:ext cx="3753524" cy="220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Ellipse 13"/>
          <p:cNvSpPr/>
          <p:nvPr/>
        </p:nvSpPr>
        <p:spPr>
          <a:xfrm>
            <a:off x="2195736" y="3456868"/>
            <a:ext cx="266317" cy="2460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4006793" y="3811881"/>
            <a:ext cx="266317" cy="2460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3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649" y="4437112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17047" y="1396374"/>
            <a:ext cx="2582745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latin typeface="Calibri"/>
                <a:ea typeface="Calibri"/>
                <a:cs typeface="Times New Roman"/>
              </a:rPr>
              <a:t>Exemple : Pont Sal, 56</a:t>
            </a:r>
            <a:endParaRPr lang="fr-FR" sz="1400" i="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4" y="1988840"/>
            <a:ext cx="9073008" cy="311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826" y="5394702"/>
            <a:ext cx="9108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0" dirty="0">
                <a:latin typeface="Calibri" panose="020F0502020204030204" pitchFamily="34" charset="0"/>
              </a:rPr>
              <a:t>=&gt; Suivi de </a:t>
            </a:r>
            <a:r>
              <a:rPr lang="fr-FR" sz="1600" i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l’évolution temporelle </a:t>
            </a:r>
            <a:r>
              <a:rPr lang="fr-FR" sz="1600" i="0" dirty="0">
                <a:latin typeface="Calibri" panose="020F0502020204030204" pitchFamily="34" charset="0"/>
              </a:rPr>
              <a:t>du cours d’eau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496" y="5754742"/>
            <a:ext cx="9121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600" i="0" dirty="0">
                <a:solidFill>
                  <a:prstClr val="black"/>
                </a:solidFill>
                <a:latin typeface="Calibri" panose="020F0502020204030204" pitchFamily="34" charset="0"/>
              </a:rPr>
              <a:t>=&gt; Identification des zones éventuelles </a:t>
            </a:r>
            <a:r>
              <a:rPr lang="fr-FR" sz="1600" i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d’incision / d’engraissement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336" y="6114782"/>
            <a:ext cx="9097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600" i="0" dirty="0">
                <a:solidFill>
                  <a:prstClr val="black"/>
                </a:solidFill>
                <a:latin typeface="Calibri" panose="020F0502020204030204" pitchFamily="34" charset="0"/>
              </a:rPr>
              <a:t>=&gt; Intérêt de suivre les </a:t>
            </a:r>
            <a:r>
              <a:rPr lang="fr-FR" sz="1600" i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faciès d’écoulement et la granulométrie </a:t>
            </a:r>
            <a:r>
              <a:rPr lang="fr-FR" sz="1600" i="0" dirty="0">
                <a:solidFill>
                  <a:prstClr val="black"/>
                </a:solidFill>
                <a:latin typeface="Calibri" panose="020F0502020204030204" pitchFamily="34" charset="0"/>
              </a:rPr>
              <a:t>en complément</a:t>
            </a:r>
          </a:p>
        </p:txBody>
      </p:sp>
    </p:spTree>
    <p:extLst>
      <p:ext uri="{BB962C8B-B14F-4D97-AF65-F5344CB8AC3E}">
        <p14:creationId xmlns:p14="http://schemas.microsoft.com/office/powerpoint/2010/main" val="1827401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35781" y="1324366"/>
            <a:ext cx="2582745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Exemple : </a:t>
            </a:r>
            <a:r>
              <a:rPr lang="fr-FR" sz="1600" b="1" i="0" dirty="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Camors</a:t>
            </a:r>
            <a:r>
              <a:rPr lang="fr-FR" sz="1600" b="1" i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, 56</a:t>
            </a:r>
            <a:endParaRPr lang="fr-FR" sz="1400" i="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96" y="6165304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i="0" dirty="0">
              <a:latin typeface="Calibri" panose="020F0502020204030204" pitchFamily="34" charset="0"/>
            </a:endParaRPr>
          </a:p>
          <a:p>
            <a:pPr algn="just"/>
            <a:r>
              <a:rPr lang="fr-FR" sz="1600" i="0" dirty="0">
                <a:latin typeface="Calibri" panose="020F0502020204030204" pitchFamily="34" charset="0"/>
              </a:rPr>
              <a:t>=&gt; Intérêt d’identifier sur le profil </a:t>
            </a:r>
            <a:r>
              <a:rPr lang="fr-FR" sz="1600" i="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les points durs, les radiers naturels, les OE, les fossés, les affluents </a:t>
            </a:r>
            <a:r>
              <a:rPr lang="fr-FR" sz="1600" i="0" dirty="0">
                <a:latin typeface="Calibri" panose="020F0502020204030204" pitchFamily="34" charset="0"/>
              </a:rPr>
              <a:t>…</a:t>
            </a:r>
          </a:p>
        </p:txBody>
      </p:sp>
      <p:pic>
        <p:nvPicPr>
          <p:cNvPr id="783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8" y="1857056"/>
            <a:ext cx="8632825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llipse 2"/>
          <p:cNvSpPr/>
          <p:nvPr/>
        </p:nvSpPr>
        <p:spPr>
          <a:xfrm>
            <a:off x="7965254" y="3645024"/>
            <a:ext cx="360000" cy="14401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5580112" y="3501008"/>
            <a:ext cx="288032" cy="11521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4007162" y="2907188"/>
            <a:ext cx="216000" cy="13681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899592" y="3068960"/>
            <a:ext cx="144016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1475656" y="3221360"/>
            <a:ext cx="216024" cy="3699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2670182" y="3516051"/>
            <a:ext cx="216024" cy="3699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755576" y="5471858"/>
            <a:ext cx="8001766" cy="72008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1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5" grpId="0" animBg="1"/>
      <p:bldP spid="16" grpId="0" animBg="1"/>
      <p:bldP spid="10" grpId="0" animBg="1"/>
      <p:bldP spid="18" grpId="0" animBg="1"/>
      <p:bldP spid="19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35781" y="1324366"/>
            <a:ext cx="2419995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Précision du suivi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2649" y="4437112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Line 1"/>
          <p:cNvSpPr/>
          <p:nvPr/>
        </p:nvSpPr>
        <p:spPr>
          <a:xfrm>
            <a:off x="223200" y="6525360"/>
            <a:ext cx="8497080" cy="360"/>
          </a:xfrm>
          <a:prstGeom prst="line">
            <a:avLst/>
          </a:prstGeom>
          <a:noFill/>
          <a:ln w="25400" cap="flat" cmpd="sng" algn="ctr">
            <a:solidFill>
              <a:srgbClr val="7EB929"/>
            </a:solidFill>
            <a:prstDash val="solid"/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sp>
      <p:sp>
        <p:nvSpPr>
          <p:cNvPr id="15" name="Rectangle 14"/>
          <p:cNvSpPr/>
          <p:nvPr/>
        </p:nvSpPr>
        <p:spPr>
          <a:xfrm>
            <a:off x="223200" y="4378817"/>
            <a:ext cx="3653341" cy="197046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323281" y="4426476"/>
            <a:ext cx="1519782" cy="546121"/>
          </a:xfrm>
          <a:custGeom>
            <a:avLst/>
            <a:gdLst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667657 w 6429829"/>
              <a:gd name="connsiteY5" fmla="*/ 769257 h 2526724"/>
              <a:gd name="connsiteX6" fmla="*/ 682172 w 6429829"/>
              <a:gd name="connsiteY6" fmla="*/ 1045029 h 2526724"/>
              <a:gd name="connsiteX7" fmla="*/ 711200 w 6429829"/>
              <a:gd name="connsiteY7" fmla="*/ 1219200 h 2526724"/>
              <a:gd name="connsiteX8" fmla="*/ 812800 w 6429829"/>
              <a:gd name="connsiteY8" fmla="*/ 1364343 h 2526724"/>
              <a:gd name="connsiteX9" fmla="*/ 754743 w 6429829"/>
              <a:gd name="connsiteY9" fmla="*/ 1727200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682172 w 6429829"/>
              <a:gd name="connsiteY6" fmla="*/ 1045029 h 2526724"/>
              <a:gd name="connsiteX7" fmla="*/ 711200 w 6429829"/>
              <a:gd name="connsiteY7" fmla="*/ 1219200 h 2526724"/>
              <a:gd name="connsiteX8" fmla="*/ 812800 w 6429829"/>
              <a:gd name="connsiteY8" fmla="*/ 1364343 h 2526724"/>
              <a:gd name="connsiteX9" fmla="*/ 754743 w 6429829"/>
              <a:gd name="connsiteY9" fmla="*/ 1727200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711200 w 6429829"/>
              <a:gd name="connsiteY7" fmla="*/ 1219200 h 2526724"/>
              <a:gd name="connsiteX8" fmla="*/ 812800 w 6429829"/>
              <a:gd name="connsiteY8" fmla="*/ 1364343 h 2526724"/>
              <a:gd name="connsiteX9" fmla="*/ 754743 w 6429829"/>
              <a:gd name="connsiteY9" fmla="*/ 1727200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812800 w 6429829"/>
              <a:gd name="connsiteY8" fmla="*/ 1364343 h 2526724"/>
              <a:gd name="connsiteX9" fmla="*/ 754743 w 6429829"/>
              <a:gd name="connsiteY9" fmla="*/ 1727200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537028 w 6429829"/>
              <a:gd name="connsiteY8" fmla="*/ 1596572 h 2526724"/>
              <a:gd name="connsiteX9" fmla="*/ 754743 w 6429829"/>
              <a:gd name="connsiteY9" fmla="*/ 1727200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537028 w 6429829"/>
              <a:gd name="connsiteY8" fmla="*/ 1596572 h 2526724"/>
              <a:gd name="connsiteX9" fmla="*/ 275772 w 6429829"/>
              <a:gd name="connsiteY9" fmla="*/ 1814286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1901372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354286 w 6429829"/>
              <a:gd name="connsiteY21" fmla="*/ 1770743 h 2526724"/>
              <a:gd name="connsiteX22" fmla="*/ 4615543 w 6429829"/>
              <a:gd name="connsiteY22" fmla="*/ 1712686 h 2526724"/>
              <a:gd name="connsiteX23" fmla="*/ 4934857 w 6429829"/>
              <a:gd name="connsiteY23" fmla="*/ 1248229 h 2526724"/>
              <a:gd name="connsiteX24" fmla="*/ 5370286 w 6429829"/>
              <a:gd name="connsiteY24" fmla="*/ 1059543 h 2526724"/>
              <a:gd name="connsiteX25" fmla="*/ 5500914 w 6429829"/>
              <a:gd name="connsiteY25" fmla="*/ 667657 h 2526724"/>
              <a:gd name="connsiteX26" fmla="*/ 5704114 w 6429829"/>
              <a:gd name="connsiteY26" fmla="*/ 406400 h 2526724"/>
              <a:gd name="connsiteX27" fmla="*/ 5936343 w 6429829"/>
              <a:gd name="connsiteY27" fmla="*/ 87086 h 2526724"/>
              <a:gd name="connsiteX28" fmla="*/ 6429829 w 6429829"/>
              <a:gd name="connsiteY28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354286 w 6429829"/>
              <a:gd name="connsiteY21" fmla="*/ 1770743 h 2526724"/>
              <a:gd name="connsiteX22" fmla="*/ 4615543 w 6429829"/>
              <a:gd name="connsiteY22" fmla="*/ 1712686 h 2526724"/>
              <a:gd name="connsiteX23" fmla="*/ 4934857 w 6429829"/>
              <a:gd name="connsiteY23" fmla="*/ 1248229 h 2526724"/>
              <a:gd name="connsiteX24" fmla="*/ 5370286 w 6429829"/>
              <a:gd name="connsiteY24" fmla="*/ 1059543 h 2526724"/>
              <a:gd name="connsiteX25" fmla="*/ 5500914 w 6429829"/>
              <a:gd name="connsiteY25" fmla="*/ 667657 h 2526724"/>
              <a:gd name="connsiteX26" fmla="*/ 5704114 w 6429829"/>
              <a:gd name="connsiteY26" fmla="*/ 406400 h 2526724"/>
              <a:gd name="connsiteX27" fmla="*/ 5936343 w 6429829"/>
              <a:gd name="connsiteY27" fmla="*/ 87086 h 2526724"/>
              <a:gd name="connsiteX28" fmla="*/ 6429829 w 6429829"/>
              <a:gd name="connsiteY28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978400 w 6429829"/>
              <a:gd name="connsiteY21" fmla="*/ 1901372 h 2526724"/>
              <a:gd name="connsiteX22" fmla="*/ 4615543 w 6429829"/>
              <a:gd name="connsiteY22" fmla="*/ 1712686 h 2526724"/>
              <a:gd name="connsiteX23" fmla="*/ 4934857 w 6429829"/>
              <a:gd name="connsiteY23" fmla="*/ 1248229 h 2526724"/>
              <a:gd name="connsiteX24" fmla="*/ 5370286 w 6429829"/>
              <a:gd name="connsiteY24" fmla="*/ 1059543 h 2526724"/>
              <a:gd name="connsiteX25" fmla="*/ 5500914 w 6429829"/>
              <a:gd name="connsiteY25" fmla="*/ 667657 h 2526724"/>
              <a:gd name="connsiteX26" fmla="*/ 5704114 w 6429829"/>
              <a:gd name="connsiteY26" fmla="*/ 406400 h 2526724"/>
              <a:gd name="connsiteX27" fmla="*/ 5936343 w 6429829"/>
              <a:gd name="connsiteY27" fmla="*/ 87086 h 2526724"/>
              <a:gd name="connsiteX28" fmla="*/ 6429829 w 6429829"/>
              <a:gd name="connsiteY28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978400 w 6429829"/>
              <a:gd name="connsiteY21" fmla="*/ 1901372 h 2526724"/>
              <a:gd name="connsiteX22" fmla="*/ 4615543 w 6429829"/>
              <a:gd name="connsiteY22" fmla="*/ 1712686 h 2526724"/>
              <a:gd name="connsiteX23" fmla="*/ 4934857 w 6429829"/>
              <a:gd name="connsiteY23" fmla="*/ 1248229 h 2526724"/>
              <a:gd name="connsiteX24" fmla="*/ 5370286 w 6429829"/>
              <a:gd name="connsiteY24" fmla="*/ 1059543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978400 w 6429829"/>
              <a:gd name="connsiteY21" fmla="*/ 1901372 h 2526724"/>
              <a:gd name="connsiteX22" fmla="*/ 4615543 w 6429829"/>
              <a:gd name="connsiteY22" fmla="*/ 1712686 h 2526724"/>
              <a:gd name="connsiteX23" fmla="*/ 4934857 w 6429829"/>
              <a:gd name="connsiteY23" fmla="*/ 1248229 h 2526724"/>
              <a:gd name="connsiteX24" fmla="*/ 5704114 w 6429829"/>
              <a:gd name="connsiteY24" fmla="*/ 406400 h 2526724"/>
              <a:gd name="connsiteX25" fmla="*/ 5936343 w 6429829"/>
              <a:gd name="connsiteY25" fmla="*/ 87086 h 2526724"/>
              <a:gd name="connsiteX26" fmla="*/ 6429829 w 6429829"/>
              <a:gd name="connsiteY26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978400 w 6429829"/>
              <a:gd name="connsiteY21" fmla="*/ 1901372 h 2526724"/>
              <a:gd name="connsiteX22" fmla="*/ 4615543 w 6429829"/>
              <a:gd name="connsiteY22" fmla="*/ 1712686 h 2526724"/>
              <a:gd name="connsiteX23" fmla="*/ 5544457 w 6429829"/>
              <a:gd name="connsiteY23" fmla="*/ 943429 h 2526724"/>
              <a:gd name="connsiteX24" fmla="*/ 5704114 w 6429829"/>
              <a:gd name="connsiteY24" fmla="*/ 406400 h 2526724"/>
              <a:gd name="connsiteX25" fmla="*/ 5936343 w 6429829"/>
              <a:gd name="connsiteY25" fmla="*/ 87086 h 2526724"/>
              <a:gd name="connsiteX26" fmla="*/ 6429829 w 6429829"/>
              <a:gd name="connsiteY26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978400 w 6429829"/>
              <a:gd name="connsiteY21" fmla="*/ 1901372 h 2526724"/>
              <a:gd name="connsiteX22" fmla="*/ 5399314 w 6429829"/>
              <a:gd name="connsiteY22" fmla="*/ 1480458 h 2526724"/>
              <a:gd name="connsiteX23" fmla="*/ 5544457 w 6429829"/>
              <a:gd name="connsiteY23" fmla="*/ 943429 h 2526724"/>
              <a:gd name="connsiteX24" fmla="*/ 5704114 w 6429829"/>
              <a:gd name="connsiteY24" fmla="*/ 406400 h 2526724"/>
              <a:gd name="connsiteX25" fmla="*/ 5936343 w 6429829"/>
              <a:gd name="connsiteY25" fmla="*/ 87086 h 2526724"/>
              <a:gd name="connsiteX26" fmla="*/ 6429829 w 6429829"/>
              <a:gd name="connsiteY26" fmla="*/ 0 h 2526724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4978400 w 6429829"/>
              <a:gd name="connsiteY21" fmla="*/ 1901372 h 2526565"/>
              <a:gd name="connsiteX22" fmla="*/ 5399314 w 6429829"/>
              <a:gd name="connsiteY22" fmla="*/ 1480458 h 2526565"/>
              <a:gd name="connsiteX23" fmla="*/ 5544457 w 6429829"/>
              <a:gd name="connsiteY23" fmla="*/ 943429 h 2526565"/>
              <a:gd name="connsiteX24" fmla="*/ 5704114 w 6429829"/>
              <a:gd name="connsiteY24" fmla="*/ 406400 h 2526565"/>
              <a:gd name="connsiteX25" fmla="*/ 5936343 w 6429829"/>
              <a:gd name="connsiteY25" fmla="*/ 87086 h 2526565"/>
              <a:gd name="connsiteX26" fmla="*/ 6429829 w 6429829"/>
              <a:gd name="connsiteY26" fmla="*/ 0 h 2526565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5341257 w 6429829"/>
              <a:gd name="connsiteY21" fmla="*/ 1915886 h 2526565"/>
              <a:gd name="connsiteX22" fmla="*/ 5399314 w 6429829"/>
              <a:gd name="connsiteY22" fmla="*/ 1480458 h 2526565"/>
              <a:gd name="connsiteX23" fmla="*/ 5544457 w 6429829"/>
              <a:gd name="connsiteY23" fmla="*/ 943429 h 2526565"/>
              <a:gd name="connsiteX24" fmla="*/ 5704114 w 6429829"/>
              <a:gd name="connsiteY24" fmla="*/ 406400 h 2526565"/>
              <a:gd name="connsiteX25" fmla="*/ 5936343 w 6429829"/>
              <a:gd name="connsiteY25" fmla="*/ 87086 h 2526565"/>
              <a:gd name="connsiteX26" fmla="*/ 6429829 w 6429829"/>
              <a:gd name="connsiteY26" fmla="*/ 0 h 2526565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5341257 w 6429829"/>
              <a:gd name="connsiteY21" fmla="*/ 1915886 h 2526565"/>
              <a:gd name="connsiteX22" fmla="*/ 5631543 w 6429829"/>
              <a:gd name="connsiteY22" fmla="*/ 1233715 h 2526565"/>
              <a:gd name="connsiteX23" fmla="*/ 5544457 w 6429829"/>
              <a:gd name="connsiteY23" fmla="*/ 943429 h 2526565"/>
              <a:gd name="connsiteX24" fmla="*/ 5704114 w 6429829"/>
              <a:gd name="connsiteY24" fmla="*/ 406400 h 2526565"/>
              <a:gd name="connsiteX25" fmla="*/ 5936343 w 6429829"/>
              <a:gd name="connsiteY25" fmla="*/ 87086 h 2526565"/>
              <a:gd name="connsiteX26" fmla="*/ 6429829 w 6429829"/>
              <a:gd name="connsiteY26" fmla="*/ 0 h 2526565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5341257 w 6429829"/>
              <a:gd name="connsiteY21" fmla="*/ 1915886 h 2526565"/>
              <a:gd name="connsiteX22" fmla="*/ 5631543 w 6429829"/>
              <a:gd name="connsiteY22" fmla="*/ 1233715 h 2526565"/>
              <a:gd name="connsiteX23" fmla="*/ 5704114 w 6429829"/>
              <a:gd name="connsiteY23" fmla="*/ 812801 h 2526565"/>
              <a:gd name="connsiteX24" fmla="*/ 5704114 w 6429829"/>
              <a:gd name="connsiteY24" fmla="*/ 406400 h 2526565"/>
              <a:gd name="connsiteX25" fmla="*/ 5936343 w 6429829"/>
              <a:gd name="connsiteY25" fmla="*/ 87086 h 2526565"/>
              <a:gd name="connsiteX26" fmla="*/ 6429829 w 6429829"/>
              <a:gd name="connsiteY26" fmla="*/ 0 h 2526565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5341257 w 6429829"/>
              <a:gd name="connsiteY21" fmla="*/ 1915886 h 2526565"/>
              <a:gd name="connsiteX22" fmla="*/ 5413829 w 6429829"/>
              <a:gd name="connsiteY22" fmla="*/ 1494973 h 2526565"/>
              <a:gd name="connsiteX23" fmla="*/ 5631543 w 6429829"/>
              <a:gd name="connsiteY23" fmla="*/ 1233715 h 2526565"/>
              <a:gd name="connsiteX24" fmla="*/ 5704114 w 6429829"/>
              <a:gd name="connsiteY24" fmla="*/ 812801 h 2526565"/>
              <a:gd name="connsiteX25" fmla="*/ 5704114 w 6429829"/>
              <a:gd name="connsiteY25" fmla="*/ 406400 h 2526565"/>
              <a:gd name="connsiteX26" fmla="*/ 5936343 w 6429829"/>
              <a:gd name="connsiteY26" fmla="*/ 87086 h 2526565"/>
              <a:gd name="connsiteX27" fmla="*/ 6429829 w 6429829"/>
              <a:gd name="connsiteY27" fmla="*/ 0 h 2526565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4862286 w 6429829"/>
              <a:gd name="connsiteY21" fmla="*/ 1567543 h 2526565"/>
              <a:gd name="connsiteX22" fmla="*/ 5413829 w 6429829"/>
              <a:gd name="connsiteY22" fmla="*/ 1494973 h 2526565"/>
              <a:gd name="connsiteX23" fmla="*/ 5631543 w 6429829"/>
              <a:gd name="connsiteY23" fmla="*/ 1233715 h 2526565"/>
              <a:gd name="connsiteX24" fmla="*/ 5704114 w 6429829"/>
              <a:gd name="connsiteY24" fmla="*/ 812801 h 2526565"/>
              <a:gd name="connsiteX25" fmla="*/ 5704114 w 6429829"/>
              <a:gd name="connsiteY25" fmla="*/ 406400 h 2526565"/>
              <a:gd name="connsiteX26" fmla="*/ 5936343 w 6429829"/>
              <a:gd name="connsiteY26" fmla="*/ 87086 h 2526565"/>
              <a:gd name="connsiteX27" fmla="*/ 6429829 w 6429829"/>
              <a:gd name="connsiteY27" fmla="*/ 0 h 2526565"/>
              <a:gd name="connsiteX0" fmla="*/ 0 w 6429829"/>
              <a:gd name="connsiteY0" fmla="*/ 29029 h 2527184"/>
              <a:gd name="connsiteX1" fmla="*/ 246743 w 6429829"/>
              <a:gd name="connsiteY1" fmla="*/ 72572 h 2527184"/>
              <a:gd name="connsiteX2" fmla="*/ 449943 w 6429829"/>
              <a:gd name="connsiteY2" fmla="*/ 174172 h 2527184"/>
              <a:gd name="connsiteX3" fmla="*/ 508000 w 6429829"/>
              <a:gd name="connsiteY3" fmla="*/ 391886 h 2527184"/>
              <a:gd name="connsiteX4" fmla="*/ 508000 w 6429829"/>
              <a:gd name="connsiteY4" fmla="*/ 638629 h 2527184"/>
              <a:gd name="connsiteX5" fmla="*/ 522514 w 6429829"/>
              <a:gd name="connsiteY5" fmla="*/ 899886 h 2527184"/>
              <a:gd name="connsiteX6" fmla="*/ 493486 w 6429829"/>
              <a:gd name="connsiteY6" fmla="*/ 1175657 h 2527184"/>
              <a:gd name="connsiteX7" fmla="*/ 464458 w 6429829"/>
              <a:gd name="connsiteY7" fmla="*/ 1393371 h 2527184"/>
              <a:gd name="connsiteX8" fmla="*/ 435428 w 6429829"/>
              <a:gd name="connsiteY8" fmla="*/ 1640115 h 2527184"/>
              <a:gd name="connsiteX9" fmla="*/ 275772 w 6429829"/>
              <a:gd name="connsiteY9" fmla="*/ 1814286 h 2527184"/>
              <a:gd name="connsiteX10" fmla="*/ 348343 w 6429829"/>
              <a:gd name="connsiteY10" fmla="*/ 1988457 h 2527184"/>
              <a:gd name="connsiteX11" fmla="*/ 696686 w 6429829"/>
              <a:gd name="connsiteY11" fmla="*/ 2032000 h 2527184"/>
              <a:gd name="connsiteX12" fmla="*/ 885372 w 6429829"/>
              <a:gd name="connsiteY12" fmla="*/ 2017486 h 2527184"/>
              <a:gd name="connsiteX13" fmla="*/ 1117600 w 6429829"/>
              <a:gd name="connsiteY13" fmla="*/ 2061029 h 2527184"/>
              <a:gd name="connsiteX14" fmla="*/ 1596572 w 6429829"/>
              <a:gd name="connsiteY14" fmla="*/ 2017486 h 2527184"/>
              <a:gd name="connsiteX15" fmla="*/ 1988457 w 6429829"/>
              <a:gd name="connsiteY15" fmla="*/ 2075543 h 2527184"/>
              <a:gd name="connsiteX16" fmla="*/ 2249714 w 6429829"/>
              <a:gd name="connsiteY16" fmla="*/ 2162629 h 2527184"/>
              <a:gd name="connsiteX17" fmla="*/ 2714172 w 6429829"/>
              <a:gd name="connsiteY17" fmla="*/ 2249714 h 2527184"/>
              <a:gd name="connsiteX18" fmla="*/ 3643086 w 6429829"/>
              <a:gd name="connsiteY18" fmla="*/ 2525486 h 2527184"/>
              <a:gd name="connsiteX19" fmla="*/ 3976914 w 6429829"/>
              <a:gd name="connsiteY19" fmla="*/ 2336800 h 2527184"/>
              <a:gd name="connsiteX20" fmla="*/ 4020457 w 6429829"/>
              <a:gd name="connsiteY20" fmla="*/ 1785258 h 2527184"/>
              <a:gd name="connsiteX21" fmla="*/ 4862286 w 6429829"/>
              <a:gd name="connsiteY21" fmla="*/ 1567543 h 2527184"/>
              <a:gd name="connsiteX22" fmla="*/ 5413829 w 6429829"/>
              <a:gd name="connsiteY22" fmla="*/ 1494973 h 2527184"/>
              <a:gd name="connsiteX23" fmla="*/ 5631543 w 6429829"/>
              <a:gd name="connsiteY23" fmla="*/ 1233715 h 2527184"/>
              <a:gd name="connsiteX24" fmla="*/ 5704114 w 6429829"/>
              <a:gd name="connsiteY24" fmla="*/ 812801 h 2527184"/>
              <a:gd name="connsiteX25" fmla="*/ 5704114 w 6429829"/>
              <a:gd name="connsiteY25" fmla="*/ 406400 h 2527184"/>
              <a:gd name="connsiteX26" fmla="*/ 5936343 w 6429829"/>
              <a:gd name="connsiteY26" fmla="*/ 87086 h 2527184"/>
              <a:gd name="connsiteX27" fmla="*/ 6429829 w 6429829"/>
              <a:gd name="connsiteY27" fmla="*/ 0 h 2527184"/>
              <a:gd name="connsiteX0" fmla="*/ 0 w 6429829"/>
              <a:gd name="connsiteY0" fmla="*/ 29029 h 2531893"/>
              <a:gd name="connsiteX1" fmla="*/ 246743 w 6429829"/>
              <a:gd name="connsiteY1" fmla="*/ 72572 h 2531893"/>
              <a:gd name="connsiteX2" fmla="*/ 449943 w 6429829"/>
              <a:gd name="connsiteY2" fmla="*/ 174172 h 2531893"/>
              <a:gd name="connsiteX3" fmla="*/ 508000 w 6429829"/>
              <a:gd name="connsiteY3" fmla="*/ 391886 h 2531893"/>
              <a:gd name="connsiteX4" fmla="*/ 508000 w 6429829"/>
              <a:gd name="connsiteY4" fmla="*/ 638629 h 2531893"/>
              <a:gd name="connsiteX5" fmla="*/ 522514 w 6429829"/>
              <a:gd name="connsiteY5" fmla="*/ 899886 h 2531893"/>
              <a:gd name="connsiteX6" fmla="*/ 493486 w 6429829"/>
              <a:gd name="connsiteY6" fmla="*/ 1175657 h 2531893"/>
              <a:gd name="connsiteX7" fmla="*/ 464458 w 6429829"/>
              <a:gd name="connsiteY7" fmla="*/ 1393371 h 2531893"/>
              <a:gd name="connsiteX8" fmla="*/ 435428 w 6429829"/>
              <a:gd name="connsiteY8" fmla="*/ 1640115 h 2531893"/>
              <a:gd name="connsiteX9" fmla="*/ 275772 w 6429829"/>
              <a:gd name="connsiteY9" fmla="*/ 1814286 h 2531893"/>
              <a:gd name="connsiteX10" fmla="*/ 348343 w 6429829"/>
              <a:gd name="connsiteY10" fmla="*/ 1988457 h 2531893"/>
              <a:gd name="connsiteX11" fmla="*/ 696686 w 6429829"/>
              <a:gd name="connsiteY11" fmla="*/ 2032000 h 2531893"/>
              <a:gd name="connsiteX12" fmla="*/ 885372 w 6429829"/>
              <a:gd name="connsiteY12" fmla="*/ 2017486 h 2531893"/>
              <a:gd name="connsiteX13" fmla="*/ 1117600 w 6429829"/>
              <a:gd name="connsiteY13" fmla="*/ 2061029 h 2531893"/>
              <a:gd name="connsiteX14" fmla="*/ 1596572 w 6429829"/>
              <a:gd name="connsiteY14" fmla="*/ 2017486 h 2531893"/>
              <a:gd name="connsiteX15" fmla="*/ 1988457 w 6429829"/>
              <a:gd name="connsiteY15" fmla="*/ 2075543 h 2531893"/>
              <a:gd name="connsiteX16" fmla="*/ 2249714 w 6429829"/>
              <a:gd name="connsiteY16" fmla="*/ 2162629 h 2531893"/>
              <a:gd name="connsiteX17" fmla="*/ 2714172 w 6429829"/>
              <a:gd name="connsiteY17" fmla="*/ 2249714 h 2531893"/>
              <a:gd name="connsiteX18" fmla="*/ 3643086 w 6429829"/>
              <a:gd name="connsiteY18" fmla="*/ 2525486 h 2531893"/>
              <a:gd name="connsiteX19" fmla="*/ 3294743 w 6429829"/>
              <a:gd name="connsiteY19" fmla="*/ 1944915 h 2531893"/>
              <a:gd name="connsiteX20" fmla="*/ 4020457 w 6429829"/>
              <a:gd name="connsiteY20" fmla="*/ 1785258 h 2531893"/>
              <a:gd name="connsiteX21" fmla="*/ 4862286 w 6429829"/>
              <a:gd name="connsiteY21" fmla="*/ 1567543 h 2531893"/>
              <a:gd name="connsiteX22" fmla="*/ 5413829 w 6429829"/>
              <a:gd name="connsiteY22" fmla="*/ 1494973 h 2531893"/>
              <a:gd name="connsiteX23" fmla="*/ 5631543 w 6429829"/>
              <a:gd name="connsiteY23" fmla="*/ 1233715 h 2531893"/>
              <a:gd name="connsiteX24" fmla="*/ 5704114 w 6429829"/>
              <a:gd name="connsiteY24" fmla="*/ 812801 h 2531893"/>
              <a:gd name="connsiteX25" fmla="*/ 5704114 w 6429829"/>
              <a:gd name="connsiteY25" fmla="*/ 406400 h 2531893"/>
              <a:gd name="connsiteX26" fmla="*/ 5936343 w 6429829"/>
              <a:gd name="connsiteY26" fmla="*/ 87086 h 2531893"/>
              <a:gd name="connsiteX27" fmla="*/ 6429829 w 6429829"/>
              <a:gd name="connsiteY27" fmla="*/ 0 h 2531893"/>
              <a:gd name="connsiteX0" fmla="*/ 0 w 6429829"/>
              <a:gd name="connsiteY0" fmla="*/ 29029 h 2254107"/>
              <a:gd name="connsiteX1" fmla="*/ 246743 w 6429829"/>
              <a:gd name="connsiteY1" fmla="*/ 72572 h 2254107"/>
              <a:gd name="connsiteX2" fmla="*/ 449943 w 6429829"/>
              <a:gd name="connsiteY2" fmla="*/ 174172 h 2254107"/>
              <a:gd name="connsiteX3" fmla="*/ 508000 w 6429829"/>
              <a:gd name="connsiteY3" fmla="*/ 391886 h 2254107"/>
              <a:gd name="connsiteX4" fmla="*/ 508000 w 6429829"/>
              <a:gd name="connsiteY4" fmla="*/ 638629 h 2254107"/>
              <a:gd name="connsiteX5" fmla="*/ 522514 w 6429829"/>
              <a:gd name="connsiteY5" fmla="*/ 899886 h 2254107"/>
              <a:gd name="connsiteX6" fmla="*/ 493486 w 6429829"/>
              <a:gd name="connsiteY6" fmla="*/ 1175657 h 2254107"/>
              <a:gd name="connsiteX7" fmla="*/ 464458 w 6429829"/>
              <a:gd name="connsiteY7" fmla="*/ 1393371 h 2254107"/>
              <a:gd name="connsiteX8" fmla="*/ 435428 w 6429829"/>
              <a:gd name="connsiteY8" fmla="*/ 1640115 h 2254107"/>
              <a:gd name="connsiteX9" fmla="*/ 275772 w 6429829"/>
              <a:gd name="connsiteY9" fmla="*/ 1814286 h 2254107"/>
              <a:gd name="connsiteX10" fmla="*/ 348343 w 6429829"/>
              <a:gd name="connsiteY10" fmla="*/ 1988457 h 2254107"/>
              <a:gd name="connsiteX11" fmla="*/ 696686 w 6429829"/>
              <a:gd name="connsiteY11" fmla="*/ 2032000 h 2254107"/>
              <a:gd name="connsiteX12" fmla="*/ 885372 w 6429829"/>
              <a:gd name="connsiteY12" fmla="*/ 2017486 h 2254107"/>
              <a:gd name="connsiteX13" fmla="*/ 1117600 w 6429829"/>
              <a:gd name="connsiteY13" fmla="*/ 2061029 h 2254107"/>
              <a:gd name="connsiteX14" fmla="*/ 1596572 w 6429829"/>
              <a:gd name="connsiteY14" fmla="*/ 2017486 h 2254107"/>
              <a:gd name="connsiteX15" fmla="*/ 1988457 w 6429829"/>
              <a:gd name="connsiteY15" fmla="*/ 2075543 h 2254107"/>
              <a:gd name="connsiteX16" fmla="*/ 2249714 w 6429829"/>
              <a:gd name="connsiteY16" fmla="*/ 2162629 h 2254107"/>
              <a:gd name="connsiteX17" fmla="*/ 2714172 w 6429829"/>
              <a:gd name="connsiteY17" fmla="*/ 2249714 h 2254107"/>
              <a:gd name="connsiteX18" fmla="*/ 2728686 w 6429829"/>
              <a:gd name="connsiteY18" fmla="*/ 2017486 h 2254107"/>
              <a:gd name="connsiteX19" fmla="*/ 3294743 w 6429829"/>
              <a:gd name="connsiteY19" fmla="*/ 1944915 h 2254107"/>
              <a:gd name="connsiteX20" fmla="*/ 4020457 w 6429829"/>
              <a:gd name="connsiteY20" fmla="*/ 1785258 h 2254107"/>
              <a:gd name="connsiteX21" fmla="*/ 4862286 w 6429829"/>
              <a:gd name="connsiteY21" fmla="*/ 1567543 h 2254107"/>
              <a:gd name="connsiteX22" fmla="*/ 5413829 w 6429829"/>
              <a:gd name="connsiteY22" fmla="*/ 1494973 h 2254107"/>
              <a:gd name="connsiteX23" fmla="*/ 5631543 w 6429829"/>
              <a:gd name="connsiteY23" fmla="*/ 1233715 h 2254107"/>
              <a:gd name="connsiteX24" fmla="*/ 5704114 w 6429829"/>
              <a:gd name="connsiteY24" fmla="*/ 812801 h 2254107"/>
              <a:gd name="connsiteX25" fmla="*/ 5704114 w 6429829"/>
              <a:gd name="connsiteY25" fmla="*/ 406400 h 2254107"/>
              <a:gd name="connsiteX26" fmla="*/ 5936343 w 6429829"/>
              <a:gd name="connsiteY26" fmla="*/ 87086 h 2254107"/>
              <a:gd name="connsiteX27" fmla="*/ 6429829 w 6429829"/>
              <a:gd name="connsiteY27" fmla="*/ 0 h 2254107"/>
              <a:gd name="connsiteX0" fmla="*/ 0 w 6429829"/>
              <a:gd name="connsiteY0" fmla="*/ 29029 h 2163152"/>
              <a:gd name="connsiteX1" fmla="*/ 246743 w 6429829"/>
              <a:gd name="connsiteY1" fmla="*/ 72572 h 2163152"/>
              <a:gd name="connsiteX2" fmla="*/ 449943 w 6429829"/>
              <a:gd name="connsiteY2" fmla="*/ 174172 h 2163152"/>
              <a:gd name="connsiteX3" fmla="*/ 508000 w 6429829"/>
              <a:gd name="connsiteY3" fmla="*/ 391886 h 2163152"/>
              <a:gd name="connsiteX4" fmla="*/ 508000 w 6429829"/>
              <a:gd name="connsiteY4" fmla="*/ 638629 h 2163152"/>
              <a:gd name="connsiteX5" fmla="*/ 522514 w 6429829"/>
              <a:gd name="connsiteY5" fmla="*/ 899886 h 2163152"/>
              <a:gd name="connsiteX6" fmla="*/ 493486 w 6429829"/>
              <a:gd name="connsiteY6" fmla="*/ 1175657 h 2163152"/>
              <a:gd name="connsiteX7" fmla="*/ 464458 w 6429829"/>
              <a:gd name="connsiteY7" fmla="*/ 1393371 h 2163152"/>
              <a:gd name="connsiteX8" fmla="*/ 435428 w 6429829"/>
              <a:gd name="connsiteY8" fmla="*/ 1640115 h 2163152"/>
              <a:gd name="connsiteX9" fmla="*/ 275772 w 6429829"/>
              <a:gd name="connsiteY9" fmla="*/ 1814286 h 2163152"/>
              <a:gd name="connsiteX10" fmla="*/ 348343 w 6429829"/>
              <a:gd name="connsiteY10" fmla="*/ 1988457 h 2163152"/>
              <a:gd name="connsiteX11" fmla="*/ 696686 w 6429829"/>
              <a:gd name="connsiteY11" fmla="*/ 2032000 h 2163152"/>
              <a:gd name="connsiteX12" fmla="*/ 885372 w 6429829"/>
              <a:gd name="connsiteY12" fmla="*/ 2017486 h 2163152"/>
              <a:gd name="connsiteX13" fmla="*/ 1117600 w 6429829"/>
              <a:gd name="connsiteY13" fmla="*/ 2061029 h 2163152"/>
              <a:gd name="connsiteX14" fmla="*/ 1596572 w 6429829"/>
              <a:gd name="connsiteY14" fmla="*/ 2017486 h 2163152"/>
              <a:gd name="connsiteX15" fmla="*/ 1988457 w 6429829"/>
              <a:gd name="connsiteY15" fmla="*/ 2075543 h 2163152"/>
              <a:gd name="connsiteX16" fmla="*/ 2249714 w 6429829"/>
              <a:gd name="connsiteY16" fmla="*/ 2162629 h 2163152"/>
              <a:gd name="connsiteX17" fmla="*/ 2394857 w 6429829"/>
              <a:gd name="connsiteY17" fmla="*/ 2031999 h 2163152"/>
              <a:gd name="connsiteX18" fmla="*/ 2728686 w 6429829"/>
              <a:gd name="connsiteY18" fmla="*/ 2017486 h 2163152"/>
              <a:gd name="connsiteX19" fmla="*/ 3294743 w 6429829"/>
              <a:gd name="connsiteY19" fmla="*/ 1944915 h 2163152"/>
              <a:gd name="connsiteX20" fmla="*/ 4020457 w 6429829"/>
              <a:gd name="connsiteY20" fmla="*/ 1785258 h 2163152"/>
              <a:gd name="connsiteX21" fmla="*/ 4862286 w 6429829"/>
              <a:gd name="connsiteY21" fmla="*/ 1567543 h 2163152"/>
              <a:gd name="connsiteX22" fmla="*/ 5413829 w 6429829"/>
              <a:gd name="connsiteY22" fmla="*/ 1494973 h 2163152"/>
              <a:gd name="connsiteX23" fmla="*/ 5631543 w 6429829"/>
              <a:gd name="connsiteY23" fmla="*/ 1233715 h 2163152"/>
              <a:gd name="connsiteX24" fmla="*/ 5704114 w 6429829"/>
              <a:gd name="connsiteY24" fmla="*/ 812801 h 2163152"/>
              <a:gd name="connsiteX25" fmla="*/ 5704114 w 6429829"/>
              <a:gd name="connsiteY25" fmla="*/ 406400 h 2163152"/>
              <a:gd name="connsiteX26" fmla="*/ 5936343 w 6429829"/>
              <a:gd name="connsiteY26" fmla="*/ 87086 h 2163152"/>
              <a:gd name="connsiteX27" fmla="*/ 6429829 w 6429829"/>
              <a:gd name="connsiteY27" fmla="*/ 0 h 2163152"/>
              <a:gd name="connsiteX0" fmla="*/ 0 w 6429829"/>
              <a:gd name="connsiteY0" fmla="*/ 29029 h 2264253"/>
              <a:gd name="connsiteX1" fmla="*/ 246743 w 6429829"/>
              <a:gd name="connsiteY1" fmla="*/ 72572 h 2264253"/>
              <a:gd name="connsiteX2" fmla="*/ 449943 w 6429829"/>
              <a:gd name="connsiteY2" fmla="*/ 174172 h 2264253"/>
              <a:gd name="connsiteX3" fmla="*/ 508000 w 6429829"/>
              <a:gd name="connsiteY3" fmla="*/ 391886 h 2264253"/>
              <a:gd name="connsiteX4" fmla="*/ 508000 w 6429829"/>
              <a:gd name="connsiteY4" fmla="*/ 638629 h 2264253"/>
              <a:gd name="connsiteX5" fmla="*/ 522514 w 6429829"/>
              <a:gd name="connsiteY5" fmla="*/ 899886 h 2264253"/>
              <a:gd name="connsiteX6" fmla="*/ 493486 w 6429829"/>
              <a:gd name="connsiteY6" fmla="*/ 1175657 h 2264253"/>
              <a:gd name="connsiteX7" fmla="*/ 464458 w 6429829"/>
              <a:gd name="connsiteY7" fmla="*/ 1393371 h 2264253"/>
              <a:gd name="connsiteX8" fmla="*/ 435428 w 6429829"/>
              <a:gd name="connsiteY8" fmla="*/ 1640115 h 2264253"/>
              <a:gd name="connsiteX9" fmla="*/ 275772 w 6429829"/>
              <a:gd name="connsiteY9" fmla="*/ 1814286 h 2264253"/>
              <a:gd name="connsiteX10" fmla="*/ 348343 w 6429829"/>
              <a:gd name="connsiteY10" fmla="*/ 1988457 h 2264253"/>
              <a:gd name="connsiteX11" fmla="*/ 696686 w 6429829"/>
              <a:gd name="connsiteY11" fmla="*/ 2032000 h 2264253"/>
              <a:gd name="connsiteX12" fmla="*/ 885372 w 6429829"/>
              <a:gd name="connsiteY12" fmla="*/ 2017486 h 2264253"/>
              <a:gd name="connsiteX13" fmla="*/ 1117600 w 6429829"/>
              <a:gd name="connsiteY13" fmla="*/ 2061029 h 2264253"/>
              <a:gd name="connsiteX14" fmla="*/ 1422401 w 6429829"/>
              <a:gd name="connsiteY14" fmla="*/ 2264229 h 2264253"/>
              <a:gd name="connsiteX15" fmla="*/ 1988457 w 6429829"/>
              <a:gd name="connsiteY15" fmla="*/ 2075543 h 2264253"/>
              <a:gd name="connsiteX16" fmla="*/ 2249714 w 6429829"/>
              <a:gd name="connsiteY16" fmla="*/ 2162629 h 2264253"/>
              <a:gd name="connsiteX17" fmla="*/ 2394857 w 6429829"/>
              <a:gd name="connsiteY17" fmla="*/ 2031999 h 2264253"/>
              <a:gd name="connsiteX18" fmla="*/ 2728686 w 6429829"/>
              <a:gd name="connsiteY18" fmla="*/ 2017486 h 2264253"/>
              <a:gd name="connsiteX19" fmla="*/ 3294743 w 6429829"/>
              <a:gd name="connsiteY19" fmla="*/ 1944915 h 2264253"/>
              <a:gd name="connsiteX20" fmla="*/ 4020457 w 6429829"/>
              <a:gd name="connsiteY20" fmla="*/ 1785258 h 2264253"/>
              <a:gd name="connsiteX21" fmla="*/ 4862286 w 6429829"/>
              <a:gd name="connsiteY21" fmla="*/ 1567543 h 2264253"/>
              <a:gd name="connsiteX22" fmla="*/ 5413829 w 6429829"/>
              <a:gd name="connsiteY22" fmla="*/ 1494973 h 2264253"/>
              <a:gd name="connsiteX23" fmla="*/ 5631543 w 6429829"/>
              <a:gd name="connsiteY23" fmla="*/ 1233715 h 2264253"/>
              <a:gd name="connsiteX24" fmla="*/ 5704114 w 6429829"/>
              <a:gd name="connsiteY24" fmla="*/ 812801 h 2264253"/>
              <a:gd name="connsiteX25" fmla="*/ 5704114 w 6429829"/>
              <a:gd name="connsiteY25" fmla="*/ 406400 h 2264253"/>
              <a:gd name="connsiteX26" fmla="*/ 5936343 w 6429829"/>
              <a:gd name="connsiteY26" fmla="*/ 87086 h 2264253"/>
              <a:gd name="connsiteX27" fmla="*/ 6429829 w 6429829"/>
              <a:gd name="connsiteY27" fmla="*/ 0 h 2264253"/>
              <a:gd name="connsiteX0" fmla="*/ 0 w 6429829"/>
              <a:gd name="connsiteY0" fmla="*/ 29029 h 2270499"/>
              <a:gd name="connsiteX1" fmla="*/ 246743 w 6429829"/>
              <a:gd name="connsiteY1" fmla="*/ 72572 h 2270499"/>
              <a:gd name="connsiteX2" fmla="*/ 449943 w 6429829"/>
              <a:gd name="connsiteY2" fmla="*/ 174172 h 2270499"/>
              <a:gd name="connsiteX3" fmla="*/ 508000 w 6429829"/>
              <a:gd name="connsiteY3" fmla="*/ 391886 h 2270499"/>
              <a:gd name="connsiteX4" fmla="*/ 508000 w 6429829"/>
              <a:gd name="connsiteY4" fmla="*/ 638629 h 2270499"/>
              <a:gd name="connsiteX5" fmla="*/ 522514 w 6429829"/>
              <a:gd name="connsiteY5" fmla="*/ 899886 h 2270499"/>
              <a:gd name="connsiteX6" fmla="*/ 493486 w 6429829"/>
              <a:gd name="connsiteY6" fmla="*/ 1175657 h 2270499"/>
              <a:gd name="connsiteX7" fmla="*/ 464458 w 6429829"/>
              <a:gd name="connsiteY7" fmla="*/ 1393371 h 2270499"/>
              <a:gd name="connsiteX8" fmla="*/ 435428 w 6429829"/>
              <a:gd name="connsiteY8" fmla="*/ 1640115 h 2270499"/>
              <a:gd name="connsiteX9" fmla="*/ 275772 w 6429829"/>
              <a:gd name="connsiteY9" fmla="*/ 1814286 h 2270499"/>
              <a:gd name="connsiteX10" fmla="*/ 348343 w 6429829"/>
              <a:gd name="connsiteY10" fmla="*/ 1988457 h 2270499"/>
              <a:gd name="connsiteX11" fmla="*/ 696686 w 6429829"/>
              <a:gd name="connsiteY11" fmla="*/ 2032000 h 2270499"/>
              <a:gd name="connsiteX12" fmla="*/ 885372 w 6429829"/>
              <a:gd name="connsiteY12" fmla="*/ 2017486 h 2270499"/>
              <a:gd name="connsiteX13" fmla="*/ 986971 w 6429829"/>
              <a:gd name="connsiteY13" fmla="*/ 2206172 h 2270499"/>
              <a:gd name="connsiteX14" fmla="*/ 1422401 w 6429829"/>
              <a:gd name="connsiteY14" fmla="*/ 2264229 h 2270499"/>
              <a:gd name="connsiteX15" fmla="*/ 1988457 w 6429829"/>
              <a:gd name="connsiteY15" fmla="*/ 2075543 h 2270499"/>
              <a:gd name="connsiteX16" fmla="*/ 2249714 w 6429829"/>
              <a:gd name="connsiteY16" fmla="*/ 2162629 h 2270499"/>
              <a:gd name="connsiteX17" fmla="*/ 2394857 w 6429829"/>
              <a:gd name="connsiteY17" fmla="*/ 2031999 h 2270499"/>
              <a:gd name="connsiteX18" fmla="*/ 2728686 w 6429829"/>
              <a:gd name="connsiteY18" fmla="*/ 2017486 h 2270499"/>
              <a:gd name="connsiteX19" fmla="*/ 3294743 w 6429829"/>
              <a:gd name="connsiteY19" fmla="*/ 1944915 h 2270499"/>
              <a:gd name="connsiteX20" fmla="*/ 4020457 w 6429829"/>
              <a:gd name="connsiteY20" fmla="*/ 1785258 h 2270499"/>
              <a:gd name="connsiteX21" fmla="*/ 4862286 w 6429829"/>
              <a:gd name="connsiteY21" fmla="*/ 1567543 h 2270499"/>
              <a:gd name="connsiteX22" fmla="*/ 5413829 w 6429829"/>
              <a:gd name="connsiteY22" fmla="*/ 1494973 h 2270499"/>
              <a:gd name="connsiteX23" fmla="*/ 5631543 w 6429829"/>
              <a:gd name="connsiteY23" fmla="*/ 1233715 h 2270499"/>
              <a:gd name="connsiteX24" fmla="*/ 5704114 w 6429829"/>
              <a:gd name="connsiteY24" fmla="*/ 812801 h 2270499"/>
              <a:gd name="connsiteX25" fmla="*/ 5704114 w 6429829"/>
              <a:gd name="connsiteY25" fmla="*/ 406400 h 2270499"/>
              <a:gd name="connsiteX26" fmla="*/ 5936343 w 6429829"/>
              <a:gd name="connsiteY26" fmla="*/ 87086 h 2270499"/>
              <a:gd name="connsiteX27" fmla="*/ 6429829 w 6429829"/>
              <a:gd name="connsiteY27" fmla="*/ 0 h 2270499"/>
              <a:gd name="connsiteX0" fmla="*/ 0 w 6429829"/>
              <a:gd name="connsiteY0" fmla="*/ 29029 h 2268630"/>
              <a:gd name="connsiteX1" fmla="*/ 246743 w 6429829"/>
              <a:gd name="connsiteY1" fmla="*/ 72572 h 2268630"/>
              <a:gd name="connsiteX2" fmla="*/ 449943 w 6429829"/>
              <a:gd name="connsiteY2" fmla="*/ 174172 h 2268630"/>
              <a:gd name="connsiteX3" fmla="*/ 508000 w 6429829"/>
              <a:gd name="connsiteY3" fmla="*/ 391886 h 2268630"/>
              <a:gd name="connsiteX4" fmla="*/ 508000 w 6429829"/>
              <a:gd name="connsiteY4" fmla="*/ 638629 h 2268630"/>
              <a:gd name="connsiteX5" fmla="*/ 522514 w 6429829"/>
              <a:gd name="connsiteY5" fmla="*/ 899886 h 2268630"/>
              <a:gd name="connsiteX6" fmla="*/ 493486 w 6429829"/>
              <a:gd name="connsiteY6" fmla="*/ 1175657 h 2268630"/>
              <a:gd name="connsiteX7" fmla="*/ 464458 w 6429829"/>
              <a:gd name="connsiteY7" fmla="*/ 1393371 h 2268630"/>
              <a:gd name="connsiteX8" fmla="*/ 435428 w 6429829"/>
              <a:gd name="connsiteY8" fmla="*/ 1640115 h 2268630"/>
              <a:gd name="connsiteX9" fmla="*/ 275772 w 6429829"/>
              <a:gd name="connsiteY9" fmla="*/ 1814286 h 2268630"/>
              <a:gd name="connsiteX10" fmla="*/ 348343 w 6429829"/>
              <a:gd name="connsiteY10" fmla="*/ 1988457 h 2268630"/>
              <a:gd name="connsiteX11" fmla="*/ 696686 w 6429829"/>
              <a:gd name="connsiteY11" fmla="*/ 2032000 h 2268630"/>
              <a:gd name="connsiteX12" fmla="*/ 812800 w 6429829"/>
              <a:gd name="connsiteY12" fmla="*/ 2177143 h 2268630"/>
              <a:gd name="connsiteX13" fmla="*/ 986971 w 6429829"/>
              <a:gd name="connsiteY13" fmla="*/ 2206172 h 2268630"/>
              <a:gd name="connsiteX14" fmla="*/ 1422401 w 6429829"/>
              <a:gd name="connsiteY14" fmla="*/ 2264229 h 2268630"/>
              <a:gd name="connsiteX15" fmla="*/ 1988457 w 6429829"/>
              <a:gd name="connsiteY15" fmla="*/ 2075543 h 2268630"/>
              <a:gd name="connsiteX16" fmla="*/ 2249714 w 6429829"/>
              <a:gd name="connsiteY16" fmla="*/ 2162629 h 2268630"/>
              <a:gd name="connsiteX17" fmla="*/ 2394857 w 6429829"/>
              <a:gd name="connsiteY17" fmla="*/ 2031999 h 2268630"/>
              <a:gd name="connsiteX18" fmla="*/ 2728686 w 6429829"/>
              <a:gd name="connsiteY18" fmla="*/ 2017486 h 2268630"/>
              <a:gd name="connsiteX19" fmla="*/ 3294743 w 6429829"/>
              <a:gd name="connsiteY19" fmla="*/ 1944915 h 2268630"/>
              <a:gd name="connsiteX20" fmla="*/ 4020457 w 6429829"/>
              <a:gd name="connsiteY20" fmla="*/ 1785258 h 2268630"/>
              <a:gd name="connsiteX21" fmla="*/ 4862286 w 6429829"/>
              <a:gd name="connsiteY21" fmla="*/ 1567543 h 2268630"/>
              <a:gd name="connsiteX22" fmla="*/ 5413829 w 6429829"/>
              <a:gd name="connsiteY22" fmla="*/ 1494973 h 2268630"/>
              <a:gd name="connsiteX23" fmla="*/ 5631543 w 6429829"/>
              <a:gd name="connsiteY23" fmla="*/ 1233715 h 2268630"/>
              <a:gd name="connsiteX24" fmla="*/ 5704114 w 6429829"/>
              <a:gd name="connsiteY24" fmla="*/ 812801 h 2268630"/>
              <a:gd name="connsiteX25" fmla="*/ 5704114 w 6429829"/>
              <a:gd name="connsiteY25" fmla="*/ 406400 h 2268630"/>
              <a:gd name="connsiteX26" fmla="*/ 5936343 w 6429829"/>
              <a:gd name="connsiteY26" fmla="*/ 87086 h 2268630"/>
              <a:gd name="connsiteX27" fmla="*/ 6429829 w 6429829"/>
              <a:gd name="connsiteY27" fmla="*/ 0 h 2268630"/>
              <a:gd name="connsiteX0" fmla="*/ 0 w 6429829"/>
              <a:gd name="connsiteY0" fmla="*/ 29029 h 2268630"/>
              <a:gd name="connsiteX1" fmla="*/ 246743 w 6429829"/>
              <a:gd name="connsiteY1" fmla="*/ 72572 h 2268630"/>
              <a:gd name="connsiteX2" fmla="*/ 449943 w 6429829"/>
              <a:gd name="connsiteY2" fmla="*/ 174172 h 2268630"/>
              <a:gd name="connsiteX3" fmla="*/ 508000 w 6429829"/>
              <a:gd name="connsiteY3" fmla="*/ 391886 h 2268630"/>
              <a:gd name="connsiteX4" fmla="*/ 508000 w 6429829"/>
              <a:gd name="connsiteY4" fmla="*/ 638629 h 2268630"/>
              <a:gd name="connsiteX5" fmla="*/ 522514 w 6429829"/>
              <a:gd name="connsiteY5" fmla="*/ 899886 h 2268630"/>
              <a:gd name="connsiteX6" fmla="*/ 493486 w 6429829"/>
              <a:gd name="connsiteY6" fmla="*/ 1175657 h 2268630"/>
              <a:gd name="connsiteX7" fmla="*/ 464458 w 6429829"/>
              <a:gd name="connsiteY7" fmla="*/ 1393371 h 2268630"/>
              <a:gd name="connsiteX8" fmla="*/ 435428 w 6429829"/>
              <a:gd name="connsiteY8" fmla="*/ 1640115 h 2268630"/>
              <a:gd name="connsiteX9" fmla="*/ 275772 w 6429829"/>
              <a:gd name="connsiteY9" fmla="*/ 1814286 h 2268630"/>
              <a:gd name="connsiteX10" fmla="*/ 348343 w 6429829"/>
              <a:gd name="connsiteY10" fmla="*/ 1988457 h 2268630"/>
              <a:gd name="connsiteX11" fmla="*/ 638629 w 6429829"/>
              <a:gd name="connsiteY11" fmla="*/ 2090057 h 2268630"/>
              <a:gd name="connsiteX12" fmla="*/ 812800 w 6429829"/>
              <a:gd name="connsiteY12" fmla="*/ 2177143 h 2268630"/>
              <a:gd name="connsiteX13" fmla="*/ 986971 w 6429829"/>
              <a:gd name="connsiteY13" fmla="*/ 2206172 h 2268630"/>
              <a:gd name="connsiteX14" fmla="*/ 1422401 w 6429829"/>
              <a:gd name="connsiteY14" fmla="*/ 2264229 h 2268630"/>
              <a:gd name="connsiteX15" fmla="*/ 1988457 w 6429829"/>
              <a:gd name="connsiteY15" fmla="*/ 2075543 h 2268630"/>
              <a:gd name="connsiteX16" fmla="*/ 2249714 w 6429829"/>
              <a:gd name="connsiteY16" fmla="*/ 2162629 h 2268630"/>
              <a:gd name="connsiteX17" fmla="*/ 2394857 w 6429829"/>
              <a:gd name="connsiteY17" fmla="*/ 2031999 h 2268630"/>
              <a:gd name="connsiteX18" fmla="*/ 2728686 w 6429829"/>
              <a:gd name="connsiteY18" fmla="*/ 2017486 h 2268630"/>
              <a:gd name="connsiteX19" fmla="*/ 3294743 w 6429829"/>
              <a:gd name="connsiteY19" fmla="*/ 1944915 h 2268630"/>
              <a:gd name="connsiteX20" fmla="*/ 4020457 w 6429829"/>
              <a:gd name="connsiteY20" fmla="*/ 1785258 h 2268630"/>
              <a:gd name="connsiteX21" fmla="*/ 4862286 w 6429829"/>
              <a:gd name="connsiteY21" fmla="*/ 1567543 h 2268630"/>
              <a:gd name="connsiteX22" fmla="*/ 5413829 w 6429829"/>
              <a:gd name="connsiteY22" fmla="*/ 1494973 h 2268630"/>
              <a:gd name="connsiteX23" fmla="*/ 5631543 w 6429829"/>
              <a:gd name="connsiteY23" fmla="*/ 1233715 h 2268630"/>
              <a:gd name="connsiteX24" fmla="*/ 5704114 w 6429829"/>
              <a:gd name="connsiteY24" fmla="*/ 812801 h 2268630"/>
              <a:gd name="connsiteX25" fmla="*/ 5704114 w 6429829"/>
              <a:gd name="connsiteY25" fmla="*/ 406400 h 2268630"/>
              <a:gd name="connsiteX26" fmla="*/ 5936343 w 6429829"/>
              <a:gd name="connsiteY26" fmla="*/ 87086 h 2268630"/>
              <a:gd name="connsiteX27" fmla="*/ 6429829 w 6429829"/>
              <a:gd name="connsiteY27" fmla="*/ 0 h 2268630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391886 h 2274487"/>
              <a:gd name="connsiteX4" fmla="*/ 508000 w 6429829"/>
              <a:gd name="connsiteY4" fmla="*/ 638629 h 2274487"/>
              <a:gd name="connsiteX5" fmla="*/ 522514 w 6429829"/>
              <a:gd name="connsiteY5" fmla="*/ 899886 h 2274487"/>
              <a:gd name="connsiteX6" fmla="*/ 493486 w 6429829"/>
              <a:gd name="connsiteY6" fmla="*/ 1175657 h 2274487"/>
              <a:gd name="connsiteX7" fmla="*/ 464458 w 6429829"/>
              <a:gd name="connsiteY7" fmla="*/ 1393371 h 2274487"/>
              <a:gd name="connsiteX8" fmla="*/ 435428 w 6429829"/>
              <a:gd name="connsiteY8" fmla="*/ 1640115 h 2274487"/>
              <a:gd name="connsiteX9" fmla="*/ 275772 w 6429829"/>
              <a:gd name="connsiteY9" fmla="*/ 1814286 h 2274487"/>
              <a:gd name="connsiteX10" fmla="*/ 348343 w 6429829"/>
              <a:gd name="connsiteY10" fmla="*/ 1988457 h 2274487"/>
              <a:gd name="connsiteX11" fmla="*/ 638629 w 6429829"/>
              <a:gd name="connsiteY11" fmla="*/ 2090057 h 2274487"/>
              <a:gd name="connsiteX12" fmla="*/ 812800 w 6429829"/>
              <a:gd name="connsiteY12" fmla="*/ 2177143 h 2274487"/>
              <a:gd name="connsiteX13" fmla="*/ 986971 w 6429829"/>
              <a:gd name="connsiteY13" fmla="*/ 2206172 h 2274487"/>
              <a:gd name="connsiteX14" fmla="*/ 1422401 w 6429829"/>
              <a:gd name="connsiteY14" fmla="*/ 2264229 h 2274487"/>
              <a:gd name="connsiteX15" fmla="*/ 1901372 w 6429829"/>
              <a:gd name="connsiteY15" fmla="*/ 1973943 h 2274487"/>
              <a:gd name="connsiteX16" fmla="*/ 2249714 w 6429829"/>
              <a:gd name="connsiteY16" fmla="*/ 2162629 h 2274487"/>
              <a:gd name="connsiteX17" fmla="*/ 2394857 w 6429829"/>
              <a:gd name="connsiteY17" fmla="*/ 2031999 h 2274487"/>
              <a:gd name="connsiteX18" fmla="*/ 2728686 w 6429829"/>
              <a:gd name="connsiteY18" fmla="*/ 2017486 h 2274487"/>
              <a:gd name="connsiteX19" fmla="*/ 3294743 w 6429829"/>
              <a:gd name="connsiteY19" fmla="*/ 1944915 h 2274487"/>
              <a:gd name="connsiteX20" fmla="*/ 4020457 w 6429829"/>
              <a:gd name="connsiteY20" fmla="*/ 1785258 h 2274487"/>
              <a:gd name="connsiteX21" fmla="*/ 4862286 w 6429829"/>
              <a:gd name="connsiteY21" fmla="*/ 1567543 h 2274487"/>
              <a:gd name="connsiteX22" fmla="*/ 5413829 w 6429829"/>
              <a:gd name="connsiteY22" fmla="*/ 1494973 h 2274487"/>
              <a:gd name="connsiteX23" fmla="*/ 5631543 w 6429829"/>
              <a:gd name="connsiteY23" fmla="*/ 1233715 h 2274487"/>
              <a:gd name="connsiteX24" fmla="*/ 5704114 w 6429829"/>
              <a:gd name="connsiteY24" fmla="*/ 812801 h 2274487"/>
              <a:gd name="connsiteX25" fmla="*/ 5704114 w 6429829"/>
              <a:gd name="connsiteY25" fmla="*/ 406400 h 2274487"/>
              <a:gd name="connsiteX26" fmla="*/ 5936343 w 6429829"/>
              <a:gd name="connsiteY26" fmla="*/ 87086 h 2274487"/>
              <a:gd name="connsiteX27" fmla="*/ 6429829 w 6429829"/>
              <a:gd name="connsiteY27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391886 h 2274487"/>
              <a:gd name="connsiteX4" fmla="*/ 508000 w 6429829"/>
              <a:gd name="connsiteY4" fmla="*/ 638629 h 2274487"/>
              <a:gd name="connsiteX5" fmla="*/ 522514 w 6429829"/>
              <a:gd name="connsiteY5" fmla="*/ 899886 h 2274487"/>
              <a:gd name="connsiteX6" fmla="*/ 493486 w 6429829"/>
              <a:gd name="connsiteY6" fmla="*/ 1175657 h 2274487"/>
              <a:gd name="connsiteX7" fmla="*/ 464458 w 6429829"/>
              <a:gd name="connsiteY7" fmla="*/ 1393371 h 2274487"/>
              <a:gd name="connsiteX8" fmla="*/ 435428 w 6429829"/>
              <a:gd name="connsiteY8" fmla="*/ 1640115 h 2274487"/>
              <a:gd name="connsiteX9" fmla="*/ 275772 w 6429829"/>
              <a:gd name="connsiteY9" fmla="*/ 1814286 h 2274487"/>
              <a:gd name="connsiteX10" fmla="*/ 348343 w 6429829"/>
              <a:gd name="connsiteY10" fmla="*/ 1988457 h 2274487"/>
              <a:gd name="connsiteX11" fmla="*/ 638629 w 6429829"/>
              <a:gd name="connsiteY11" fmla="*/ 2090057 h 2274487"/>
              <a:gd name="connsiteX12" fmla="*/ 812800 w 6429829"/>
              <a:gd name="connsiteY12" fmla="*/ 2177143 h 2274487"/>
              <a:gd name="connsiteX13" fmla="*/ 986971 w 6429829"/>
              <a:gd name="connsiteY13" fmla="*/ 2206172 h 2274487"/>
              <a:gd name="connsiteX14" fmla="*/ 1422401 w 6429829"/>
              <a:gd name="connsiteY14" fmla="*/ 2264229 h 2274487"/>
              <a:gd name="connsiteX15" fmla="*/ 1901372 w 6429829"/>
              <a:gd name="connsiteY15" fmla="*/ 1973943 h 2274487"/>
              <a:gd name="connsiteX16" fmla="*/ 2249714 w 6429829"/>
              <a:gd name="connsiteY16" fmla="*/ 2017486 h 2274487"/>
              <a:gd name="connsiteX17" fmla="*/ 2394857 w 6429829"/>
              <a:gd name="connsiteY17" fmla="*/ 2031999 h 2274487"/>
              <a:gd name="connsiteX18" fmla="*/ 2728686 w 6429829"/>
              <a:gd name="connsiteY18" fmla="*/ 2017486 h 2274487"/>
              <a:gd name="connsiteX19" fmla="*/ 3294743 w 6429829"/>
              <a:gd name="connsiteY19" fmla="*/ 1944915 h 2274487"/>
              <a:gd name="connsiteX20" fmla="*/ 4020457 w 6429829"/>
              <a:gd name="connsiteY20" fmla="*/ 1785258 h 2274487"/>
              <a:gd name="connsiteX21" fmla="*/ 4862286 w 6429829"/>
              <a:gd name="connsiteY21" fmla="*/ 1567543 h 2274487"/>
              <a:gd name="connsiteX22" fmla="*/ 5413829 w 6429829"/>
              <a:gd name="connsiteY22" fmla="*/ 1494973 h 2274487"/>
              <a:gd name="connsiteX23" fmla="*/ 5631543 w 6429829"/>
              <a:gd name="connsiteY23" fmla="*/ 1233715 h 2274487"/>
              <a:gd name="connsiteX24" fmla="*/ 5704114 w 6429829"/>
              <a:gd name="connsiteY24" fmla="*/ 812801 h 2274487"/>
              <a:gd name="connsiteX25" fmla="*/ 5704114 w 6429829"/>
              <a:gd name="connsiteY25" fmla="*/ 406400 h 2274487"/>
              <a:gd name="connsiteX26" fmla="*/ 5936343 w 6429829"/>
              <a:gd name="connsiteY26" fmla="*/ 87086 h 2274487"/>
              <a:gd name="connsiteX27" fmla="*/ 6429829 w 6429829"/>
              <a:gd name="connsiteY27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391886 h 2274487"/>
              <a:gd name="connsiteX4" fmla="*/ 508000 w 6429829"/>
              <a:gd name="connsiteY4" fmla="*/ 638629 h 2274487"/>
              <a:gd name="connsiteX5" fmla="*/ 522514 w 6429829"/>
              <a:gd name="connsiteY5" fmla="*/ 899886 h 2274487"/>
              <a:gd name="connsiteX6" fmla="*/ 493486 w 6429829"/>
              <a:gd name="connsiteY6" fmla="*/ 1175657 h 2274487"/>
              <a:gd name="connsiteX7" fmla="*/ 464458 w 6429829"/>
              <a:gd name="connsiteY7" fmla="*/ 1393371 h 2274487"/>
              <a:gd name="connsiteX8" fmla="*/ 435428 w 6429829"/>
              <a:gd name="connsiteY8" fmla="*/ 1640115 h 2274487"/>
              <a:gd name="connsiteX9" fmla="*/ 275772 w 6429829"/>
              <a:gd name="connsiteY9" fmla="*/ 1814286 h 2274487"/>
              <a:gd name="connsiteX10" fmla="*/ 348343 w 6429829"/>
              <a:gd name="connsiteY10" fmla="*/ 1988457 h 2274487"/>
              <a:gd name="connsiteX11" fmla="*/ 638629 w 6429829"/>
              <a:gd name="connsiteY11" fmla="*/ 2090057 h 2274487"/>
              <a:gd name="connsiteX12" fmla="*/ 812800 w 6429829"/>
              <a:gd name="connsiteY12" fmla="*/ 2177143 h 2274487"/>
              <a:gd name="connsiteX13" fmla="*/ 986971 w 6429829"/>
              <a:gd name="connsiteY13" fmla="*/ 2206172 h 2274487"/>
              <a:gd name="connsiteX14" fmla="*/ 1422401 w 6429829"/>
              <a:gd name="connsiteY14" fmla="*/ 2264229 h 2274487"/>
              <a:gd name="connsiteX15" fmla="*/ 1901372 w 6429829"/>
              <a:gd name="connsiteY15" fmla="*/ 1973943 h 2274487"/>
              <a:gd name="connsiteX16" fmla="*/ 2249714 w 6429829"/>
              <a:gd name="connsiteY16" fmla="*/ 2017486 h 2274487"/>
              <a:gd name="connsiteX17" fmla="*/ 2583543 w 6429829"/>
              <a:gd name="connsiteY17" fmla="*/ 2133599 h 2274487"/>
              <a:gd name="connsiteX18" fmla="*/ 2728686 w 6429829"/>
              <a:gd name="connsiteY18" fmla="*/ 2017486 h 2274487"/>
              <a:gd name="connsiteX19" fmla="*/ 3294743 w 6429829"/>
              <a:gd name="connsiteY19" fmla="*/ 1944915 h 2274487"/>
              <a:gd name="connsiteX20" fmla="*/ 4020457 w 6429829"/>
              <a:gd name="connsiteY20" fmla="*/ 1785258 h 2274487"/>
              <a:gd name="connsiteX21" fmla="*/ 4862286 w 6429829"/>
              <a:gd name="connsiteY21" fmla="*/ 1567543 h 2274487"/>
              <a:gd name="connsiteX22" fmla="*/ 5413829 w 6429829"/>
              <a:gd name="connsiteY22" fmla="*/ 1494973 h 2274487"/>
              <a:gd name="connsiteX23" fmla="*/ 5631543 w 6429829"/>
              <a:gd name="connsiteY23" fmla="*/ 1233715 h 2274487"/>
              <a:gd name="connsiteX24" fmla="*/ 5704114 w 6429829"/>
              <a:gd name="connsiteY24" fmla="*/ 812801 h 2274487"/>
              <a:gd name="connsiteX25" fmla="*/ 5704114 w 6429829"/>
              <a:gd name="connsiteY25" fmla="*/ 406400 h 2274487"/>
              <a:gd name="connsiteX26" fmla="*/ 5936343 w 6429829"/>
              <a:gd name="connsiteY26" fmla="*/ 87086 h 2274487"/>
              <a:gd name="connsiteX27" fmla="*/ 6429829 w 6429829"/>
              <a:gd name="connsiteY27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391886 h 2274487"/>
              <a:gd name="connsiteX4" fmla="*/ 508000 w 6429829"/>
              <a:gd name="connsiteY4" fmla="*/ 638629 h 2274487"/>
              <a:gd name="connsiteX5" fmla="*/ 522514 w 6429829"/>
              <a:gd name="connsiteY5" fmla="*/ 899886 h 2274487"/>
              <a:gd name="connsiteX6" fmla="*/ 493486 w 6429829"/>
              <a:gd name="connsiteY6" fmla="*/ 1175657 h 2274487"/>
              <a:gd name="connsiteX7" fmla="*/ 464458 w 6429829"/>
              <a:gd name="connsiteY7" fmla="*/ 1393371 h 2274487"/>
              <a:gd name="connsiteX8" fmla="*/ 435428 w 6429829"/>
              <a:gd name="connsiteY8" fmla="*/ 1640115 h 2274487"/>
              <a:gd name="connsiteX9" fmla="*/ 275772 w 6429829"/>
              <a:gd name="connsiteY9" fmla="*/ 1814286 h 2274487"/>
              <a:gd name="connsiteX10" fmla="*/ 348343 w 6429829"/>
              <a:gd name="connsiteY10" fmla="*/ 1988457 h 2274487"/>
              <a:gd name="connsiteX11" fmla="*/ 638629 w 6429829"/>
              <a:gd name="connsiteY11" fmla="*/ 2090057 h 2274487"/>
              <a:gd name="connsiteX12" fmla="*/ 812800 w 6429829"/>
              <a:gd name="connsiteY12" fmla="*/ 2177143 h 2274487"/>
              <a:gd name="connsiteX13" fmla="*/ 986971 w 6429829"/>
              <a:gd name="connsiteY13" fmla="*/ 2206172 h 2274487"/>
              <a:gd name="connsiteX14" fmla="*/ 1422401 w 6429829"/>
              <a:gd name="connsiteY14" fmla="*/ 2264229 h 2274487"/>
              <a:gd name="connsiteX15" fmla="*/ 1901372 w 6429829"/>
              <a:gd name="connsiteY15" fmla="*/ 1973943 h 2274487"/>
              <a:gd name="connsiteX16" fmla="*/ 2249714 w 6429829"/>
              <a:gd name="connsiteY16" fmla="*/ 2017486 h 2274487"/>
              <a:gd name="connsiteX17" fmla="*/ 2583543 w 6429829"/>
              <a:gd name="connsiteY17" fmla="*/ 2133599 h 2274487"/>
              <a:gd name="connsiteX18" fmla="*/ 2786744 w 6429829"/>
              <a:gd name="connsiteY18" fmla="*/ 1930400 h 2274487"/>
              <a:gd name="connsiteX19" fmla="*/ 3294743 w 6429829"/>
              <a:gd name="connsiteY19" fmla="*/ 1944915 h 2274487"/>
              <a:gd name="connsiteX20" fmla="*/ 4020457 w 6429829"/>
              <a:gd name="connsiteY20" fmla="*/ 1785258 h 2274487"/>
              <a:gd name="connsiteX21" fmla="*/ 4862286 w 6429829"/>
              <a:gd name="connsiteY21" fmla="*/ 1567543 h 2274487"/>
              <a:gd name="connsiteX22" fmla="*/ 5413829 w 6429829"/>
              <a:gd name="connsiteY22" fmla="*/ 1494973 h 2274487"/>
              <a:gd name="connsiteX23" fmla="*/ 5631543 w 6429829"/>
              <a:gd name="connsiteY23" fmla="*/ 1233715 h 2274487"/>
              <a:gd name="connsiteX24" fmla="*/ 5704114 w 6429829"/>
              <a:gd name="connsiteY24" fmla="*/ 812801 h 2274487"/>
              <a:gd name="connsiteX25" fmla="*/ 5704114 w 6429829"/>
              <a:gd name="connsiteY25" fmla="*/ 406400 h 2274487"/>
              <a:gd name="connsiteX26" fmla="*/ 5936343 w 6429829"/>
              <a:gd name="connsiteY26" fmla="*/ 87086 h 2274487"/>
              <a:gd name="connsiteX27" fmla="*/ 6429829 w 6429829"/>
              <a:gd name="connsiteY27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391886 h 2274487"/>
              <a:gd name="connsiteX4" fmla="*/ 508000 w 6429829"/>
              <a:gd name="connsiteY4" fmla="*/ 638629 h 2274487"/>
              <a:gd name="connsiteX5" fmla="*/ 522514 w 6429829"/>
              <a:gd name="connsiteY5" fmla="*/ 899886 h 2274487"/>
              <a:gd name="connsiteX6" fmla="*/ 493486 w 6429829"/>
              <a:gd name="connsiteY6" fmla="*/ 1175657 h 2274487"/>
              <a:gd name="connsiteX7" fmla="*/ 464458 w 6429829"/>
              <a:gd name="connsiteY7" fmla="*/ 1393371 h 2274487"/>
              <a:gd name="connsiteX8" fmla="*/ 435428 w 6429829"/>
              <a:gd name="connsiteY8" fmla="*/ 1640115 h 2274487"/>
              <a:gd name="connsiteX9" fmla="*/ 275772 w 6429829"/>
              <a:gd name="connsiteY9" fmla="*/ 1814286 h 2274487"/>
              <a:gd name="connsiteX10" fmla="*/ 348343 w 6429829"/>
              <a:gd name="connsiteY10" fmla="*/ 1988457 h 2274487"/>
              <a:gd name="connsiteX11" fmla="*/ 638629 w 6429829"/>
              <a:gd name="connsiteY11" fmla="*/ 2090057 h 2274487"/>
              <a:gd name="connsiteX12" fmla="*/ 812800 w 6429829"/>
              <a:gd name="connsiteY12" fmla="*/ 2177143 h 2274487"/>
              <a:gd name="connsiteX13" fmla="*/ 986971 w 6429829"/>
              <a:gd name="connsiteY13" fmla="*/ 2206172 h 2274487"/>
              <a:gd name="connsiteX14" fmla="*/ 1422401 w 6429829"/>
              <a:gd name="connsiteY14" fmla="*/ 2264229 h 2274487"/>
              <a:gd name="connsiteX15" fmla="*/ 1901372 w 6429829"/>
              <a:gd name="connsiteY15" fmla="*/ 1973943 h 2274487"/>
              <a:gd name="connsiteX16" fmla="*/ 2249714 w 6429829"/>
              <a:gd name="connsiteY16" fmla="*/ 2017486 h 2274487"/>
              <a:gd name="connsiteX17" fmla="*/ 2554515 w 6429829"/>
              <a:gd name="connsiteY17" fmla="*/ 2046513 h 2274487"/>
              <a:gd name="connsiteX18" fmla="*/ 2786744 w 6429829"/>
              <a:gd name="connsiteY18" fmla="*/ 1930400 h 2274487"/>
              <a:gd name="connsiteX19" fmla="*/ 3294743 w 6429829"/>
              <a:gd name="connsiteY19" fmla="*/ 1944915 h 2274487"/>
              <a:gd name="connsiteX20" fmla="*/ 4020457 w 6429829"/>
              <a:gd name="connsiteY20" fmla="*/ 1785258 h 2274487"/>
              <a:gd name="connsiteX21" fmla="*/ 4862286 w 6429829"/>
              <a:gd name="connsiteY21" fmla="*/ 1567543 h 2274487"/>
              <a:gd name="connsiteX22" fmla="*/ 5413829 w 6429829"/>
              <a:gd name="connsiteY22" fmla="*/ 1494973 h 2274487"/>
              <a:gd name="connsiteX23" fmla="*/ 5631543 w 6429829"/>
              <a:gd name="connsiteY23" fmla="*/ 1233715 h 2274487"/>
              <a:gd name="connsiteX24" fmla="*/ 5704114 w 6429829"/>
              <a:gd name="connsiteY24" fmla="*/ 812801 h 2274487"/>
              <a:gd name="connsiteX25" fmla="*/ 5704114 w 6429829"/>
              <a:gd name="connsiteY25" fmla="*/ 406400 h 2274487"/>
              <a:gd name="connsiteX26" fmla="*/ 5936343 w 6429829"/>
              <a:gd name="connsiteY26" fmla="*/ 87086 h 2274487"/>
              <a:gd name="connsiteX27" fmla="*/ 6429829 w 6429829"/>
              <a:gd name="connsiteY27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638629 h 2274487"/>
              <a:gd name="connsiteX4" fmla="*/ 522514 w 6429829"/>
              <a:gd name="connsiteY4" fmla="*/ 899886 h 2274487"/>
              <a:gd name="connsiteX5" fmla="*/ 493486 w 6429829"/>
              <a:gd name="connsiteY5" fmla="*/ 1175657 h 2274487"/>
              <a:gd name="connsiteX6" fmla="*/ 464458 w 6429829"/>
              <a:gd name="connsiteY6" fmla="*/ 1393371 h 2274487"/>
              <a:gd name="connsiteX7" fmla="*/ 435428 w 6429829"/>
              <a:gd name="connsiteY7" fmla="*/ 1640115 h 2274487"/>
              <a:gd name="connsiteX8" fmla="*/ 275772 w 6429829"/>
              <a:gd name="connsiteY8" fmla="*/ 1814286 h 2274487"/>
              <a:gd name="connsiteX9" fmla="*/ 348343 w 6429829"/>
              <a:gd name="connsiteY9" fmla="*/ 1988457 h 2274487"/>
              <a:gd name="connsiteX10" fmla="*/ 638629 w 6429829"/>
              <a:gd name="connsiteY10" fmla="*/ 2090057 h 2274487"/>
              <a:gd name="connsiteX11" fmla="*/ 812800 w 6429829"/>
              <a:gd name="connsiteY11" fmla="*/ 2177143 h 2274487"/>
              <a:gd name="connsiteX12" fmla="*/ 986971 w 6429829"/>
              <a:gd name="connsiteY12" fmla="*/ 2206172 h 2274487"/>
              <a:gd name="connsiteX13" fmla="*/ 1422401 w 6429829"/>
              <a:gd name="connsiteY13" fmla="*/ 2264229 h 2274487"/>
              <a:gd name="connsiteX14" fmla="*/ 1901372 w 6429829"/>
              <a:gd name="connsiteY14" fmla="*/ 1973943 h 2274487"/>
              <a:gd name="connsiteX15" fmla="*/ 2249714 w 6429829"/>
              <a:gd name="connsiteY15" fmla="*/ 2017486 h 2274487"/>
              <a:gd name="connsiteX16" fmla="*/ 2554515 w 6429829"/>
              <a:gd name="connsiteY16" fmla="*/ 2046513 h 2274487"/>
              <a:gd name="connsiteX17" fmla="*/ 2786744 w 6429829"/>
              <a:gd name="connsiteY17" fmla="*/ 1930400 h 2274487"/>
              <a:gd name="connsiteX18" fmla="*/ 3294743 w 6429829"/>
              <a:gd name="connsiteY18" fmla="*/ 1944915 h 2274487"/>
              <a:gd name="connsiteX19" fmla="*/ 4020457 w 6429829"/>
              <a:gd name="connsiteY19" fmla="*/ 1785258 h 2274487"/>
              <a:gd name="connsiteX20" fmla="*/ 4862286 w 6429829"/>
              <a:gd name="connsiteY20" fmla="*/ 1567543 h 2274487"/>
              <a:gd name="connsiteX21" fmla="*/ 5413829 w 6429829"/>
              <a:gd name="connsiteY21" fmla="*/ 1494973 h 2274487"/>
              <a:gd name="connsiteX22" fmla="*/ 5631543 w 6429829"/>
              <a:gd name="connsiteY22" fmla="*/ 1233715 h 2274487"/>
              <a:gd name="connsiteX23" fmla="*/ 5704114 w 6429829"/>
              <a:gd name="connsiteY23" fmla="*/ 812801 h 2274487"/>
              <a:gd name="connsiteX24" fmla="*/ 5704114 w 6429829"/>
              <a:gd name="connsiteY24" fmla="*/ 406400 h 2274487"/>
              <a:gd name="connsiteX25" fmla="*/ 5936343 w 6429829"/>
              <a:gd name="connsiteY25" fmla="*/ 87086 h 2274487"/>
              <a:gd name="connsiteX26" fmla="*/ 6429829 w 6429829"/>
              <a:gd name="connsiteY26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638629 h 2274487"/>
              <a:gd name="connsiteX4" fmla="*/ 493486 w 6429829"/>
              <a:gd name="connsiteY4" fmla="*/ 1175657 h 2274487"/>
              <a:gd name="connsiteX5" fmla="*/ 464458 w 6429829"/>
              <a:gd name="connsiteY5" fmla="*/ 1393371 h 2274487"/>
              <a:gd name="connsiteX6" fmla="*/ 435428 w 6429829"/>
              <a:gd name="connsiteY6" fmla="*/ 1640115 h 2274487"/>
              <a:gd name="connsiteX7" fmla="*/ 275772 w 6429829"/>
              <a:gd name="connsiteY7" fmla="*/ 1814286 h 2274487"/>
              <a:gd name="connsiteX8" fmla="*/ 348343 w 6429829"/>
              <a:gd name="connsiteY8" fmla="*/ 1988457 h 2274487"/>
              <a:gd name="connsiteX9" fmla="*/ 638629 w 6429829"/>
              <a:gd name="connsiteY9" fmla="*/ 2090057 h 2274487"/>
              <a:gd name="connsiteX10" fmla="*/ 812800 w 6429829"/>
              <a:gd name="connsiteY10" fmla="*/ 2177143 h 2274487"/>
              <a:gd name="connsiteX11" fmla="*/ 986971 w 6429829"/>
              <a:gd name="connsiteY11" fmla="*/ 2206172 h 2274487"/>
              <a:gd name="connsiteX12" fmla="*/ 1422401 w 6429829"/>
              <a:gd name="connsiteY12" fmla="*/ 2264229 h 2274487"/>
              <a:gd name="connsiteX13" fmla="*/ 1901372 w 6429829"/>
              <a:gd name="connsiteY13" fmla="*/ 1973943 h 2274487"/>
              <a:gd name="connsiteX14" fmla="*/ 2249714 w 6429829"/>
              <a:gd name="connsiteY14" fmla="*/ 2017486 h 2274487"/>
              <a:gd name="connsiteX15" fmla="*/ 2554515 w 6429829"/>
              <a:gd name="connsiteY15" fmla="*/ 2046513 h 2274487"/>
              <a:gd name="connsiteX16" fmla="*/ 2786744 w 6429829"/>
              <a:gd name="connsiteY16" fmla="*/ 1930400 h 2274487"/>
              <a:gd name="connsiteX17" fmla="*/ 3294743 w 6429829"/>
              <a:gd name="connsiteY17" fmla="*/ 1944915 h 2274487"/>
              <a:gd name="connsiteX18" fmla="*/ 4020457 w 6429829"/>
              <a:gd name="connsiteY18" fmla="*/ 1785258 h 2274487"/>
              <a:gd name="connsiteX19" fmla="*/ 4862286 w 6429829"/>
              <a:gd name="connsiteY19" fmla="*/ 1567543 h 2274487"/>
              <a:gd name="connsiteX20" fmla="*/ 5413829 w 6429829"/>
              <a:gd name="connsiteY20" fmla="*/ 1494973 h 2274487"/>
              <a:gd name="connsiteX21" fmla="*/ 5631543 w 6429829"/>
              <a:gd name="connsiteY21" fmla="*/ 1233715 h 2274487"/>
              <a:gd name="connsiteX22" fmla="*/ 5704114 w 6429829"/>
              <a:gd name="connsiteY22" fmla="*/ 812801 h 2274487"/>
              <a:gd name="connsiteX23" fmla="*/ 5704114 w 6429829"/>
              <a:gd name="connsiteY23" fmla="*/ 406400 h 2274487"/>
              <a:gd name="connsiteX24" fmla="*/ 5936343 w 6429829"/>
              <a:gd name="connsiteY24" fmla="*/ 87086 h 2274487"/>
              <a:gd name="connsiteX25" fmla="*/ 6429829 w 6429829"/>
              <a:gd name="connsiteY25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638629 h 2274487"/>
              <a:gd name="connsiteX4" fmla="*/ 493486 w 6429829"/>
              <a:gd name="connsiteY4" fmla="*/ 1175657 h 2274487"/>
              <a:gd name="connsiteX5" fmla="*/ 435428 w 6429829"/>
              <a:gd name="connsiteY5" fmla="*/ 1640115 h 2274487"/>
              <a:gd name="connsiteX6" fmla="*/ 275772 w 6429829"/>
              <a:gd name="connsiteY6" fmla="*/ 1814286 h 2274487"/>
              <a:gd name="connsiteX7" fmla="*/ 348343 w 6429829"/>
              <a:gd name="connsiteY7" fmla="*/ 1988457 h 2274487"/>
              <a:gd name="connsiteX8" fmla="*/ 638629 w 6429829"/>
              <a:gd name="connsiteY8" fmla="*/ 2090057 h 2274487"/>
              <a:gd name="connsiteX9" fmla="*/ 812800 w 6429829"/>
              <a:gd name="connsiteY9" fmla="*/ 2177143 h 2274487"/>
              <a:gd name="connsiteX10" fmla="*/ 986971 w 6429829"/>
              <a:gd name="connsiteY10" fmla="*/ 2206172 h 2274487"/>
              <a:gd name="connsiteX11" fmla="*/ 1422401 w 6429829"/>
              <a:gd name="connsiteY11" fmla="*/ 2264229 h 2274487"/>
              <a:gd name="connsiteX12" fmla="*/ 1901372 w 6429829"/>
              <a:gd name="connsiteY12" fmla="*/ 1973943 h 2274487"/>
              <a:gd name="connsiteX13" fmla="*/ 2249714 w 6429829"/>
              <a:gd name="connsiteY13" fmla="*/ 2017486 h 2274487"/>
              <a:gd name="connsiteX14" fmla="*/ 2554515 w 6429829"/>
              <a:gd name="connsiteY14" fmla="*/ 2046513 h 2274487"/>
              <a:gd name="connsiteX15" fmla="*/ 2786744 w 6429829"/>
              <a:gd name="connsiteY15" fmla="*/ 1930400 h 2274487"/>
              <a:gd name="connsiteX16" fmla="*/ 3294743 w 6429829"/>
              <a:gd name="connsiteY16" fmla="*/ 1944915 h 2274487"/>
              <a:gd name="connsiteX17" fmla="*/ 4020457 w 6429829"/>
              <a:gd name="connsiteY17" fmla="*/ 1785258 h 2274487"/>
              <a:gd name="connsiteX18" fmla="*/ 4862286 w 6429829"/>
              <a:gd name="connsiteY18" fmla="*/ 1567543 h 2274487"/>
              <a:gd name="connsiteX19" fmla="*/ 5413829 w 6429829"/>
              <a:gd name="connsiteY19" fmla="*/ 1494973 h 2274487"/>
              <a:gd name="connsiteX20" fmla="*/ 5631543 w 6429829"/>
              <a:gd name="connsiteY20" fmla="*/ 1233715 h 2274487"/>
              <a:gd name="connsiteX21" fmla="*/ 5704114 w 6429829"/>
              <a:gd name="connsiteY21" fmla="*/ 812801 h 2274487"/>
              <a:gd name="connsiteX22" fmla="*/ 5704114 w 6429829"/>
              <a:gd name="connsiteY22" fmla="*/ 406400 h 2274487"/>
              <a:gd name="connsiteX23" fmla="*/ 5936343 w 6429829"/>
              <a:gd name="connsiteY23" fmla="*/ 87086 h 2274487"/>
              <a:gd name="connsiteX24" fmla="*/ 6429829 w 6429829"/>
              <a:gd name="connsiteY24" fmla="*/ 0 h 2274487"/>
              <a:gd name="connsiteX0" fmla="*/ 0 w 6429829"/>
              <a:gd name="connsiteY0" fmla="*/ 29029 h 2274487"/>
              <a:gd name="connsiteX1" fmla="*/ 449943 w 6429829"/>
              <a:gd name="connsiteY1" fmla="*/ 174172 h 2274487"/>
              <a:gd name="connsiteX2" fmla="*/ 508000 w 6429829"/>
              <a:gd name="connsiteY2" fmla="*/ 638629 h 2274487"/>
              <a:gd name="connsiteX3" fmla="*/ 493486 w 6429829"/>
              <a:gd name="connsiteY3" fmla="*/ 1175657 h 2274487"/>
              <a:gd name="connsiteX4" fmla="*/ 435428 w 6429829"/>
              <a:gd name="connsiteY4" fmla="*/ 1640115 h 2274487"/>
              <a:gd name="connsiteX5" fmla="*/ 275772 w 6429829"/>
              <a:gd name="connsiteY5" fmla="*/ 1814286 h 2274487"/>
              <a:gd name="connsiteX6" fmla="*/ 348343 w 6429829"/>
              <a:gd name="connsiteY6" fmla="*/ 1988457 h 2274487"/>
              <a:gd name="connsiteX7" fmla="*/ 638629 w 6429829"/>
              <a:gd name="connsiteY7" fmla="*/ 2090057 h 2274487"/>
              <a:gd name="connsiteX8" fmla="*/ 812800 w 6429829"/>
              <a:gd name="connsiteY8" fmla="*/ 2177143 h 2274487"/>
              <a:gd name="connsiteX9" fmla="*/ 986971 w 6429829"/>
              <a:gd name="connsiteY9" fmla="*/ 2206172 h 2274487"/>
              <a:gd name="connsiteX10" fmla="*/ 1422401 w 6429829"/>
              <a:gd name="connsiteY10" fmla="*/ 2264229 h 2274487"/>
              <a:gd name="connsiteX11" fmla="*/ 1901372 w 6429829"/>
              <a:gd name="connsiteY11" fmla="*/ 1973943 h 2274487"/>
              <a:gd name="connsiteX12" fmla="*/ 2249714 w 6429829"/>
              <a:gd name="connsiteY12" fmla="*/ 2017486 h 2274487"/>
              <a:gd name="connsiteX13" fmla="*/ 2554515 w 6429829"/>
              <a:gd name="connsiteY13" fmla="*/ 2046513 h 2274487"/>
              <a:gd name="connsiteX14" fmla="*/ 2786744 w 6429829"/>
              <a:gd name="connsiteY14" fmla="*/ 1930400 h 2274487"/>
              <a:gd name="connsiteX15" fmla="*/ 3294743 w 6429829"/>
              <a:gd name="connsiteY15" fmla="*/ 1944915 h 2274487"/>
              <a:gd name="connsiteX16" fmla="*/ 4020457 w 6429829"/>
              <a:gd name="connsiteY16" fmla="*/ 1785258 h 2274487"/>
              <a:gd name="connsiteX17" fmla="*/ 4862286 w 6429829"/>
              <a:gd name="connsiteY17" fmla="*/ 1567543 h 2274487"/>
              <a:gd name="connsiteX18" fmla="*/ 5413829 w 6429829"/>
              <a:gd name="connsiteY18" fmla="*/ 1494973 h 2274487"/>
              <a:gd name="connsiteX19" fmla="*/ 5631543 w 6429829"/>
              <a:gd name="connsiteY19" fmla="*/ 1233715 h 2274487"/>
              <a:gd name="connsiteX20" fmla="*/ 5704114 w 6429829"/>
              <a:gd name="connsiteY20" fmla="*/ 812801 h 2274487"/>
              <a:gd name="connsiteX21" fmla="*/ 5704114 w 6429829"/>
              <a:gd name="connsiteY21" fmla="*/ 406400 h 2274487"/>
              <a:gd name="connsiteX22" fmla="*/ 5936343 w 6429829"/>
              <a:gd name="connsiteY22" fmla="*/ 87086 h 2274487"/>
              <a:gd name="connsiteX23" fmla="*/ 6429829 w 6429829"/>
              <a:gd name="connsiteY23" fmla="*/ 0 h 2274487"/>
              <a:gd name="connsiteX0" fmla="*/ 0 w 6429829"/>
              <a:gd name="connsiteY0" fmla="*/ 29029 h 2274487"/>
              <a:gd name="connsiteX1" fmla="*/ 449943 w 6429829"/>
              <a:gd name="connsiteY1" fmla="*/ 174172 h 2274487"/>
              <a:gd name="connsiteX2" fmla="*/ 493486 w 6429829"/>
              <a:gd name="connsiteY2" fmla="*/ 1175657 h 2274487"/>
              <a:gd name="connsiteX3" fmla="*/ 435428 w 6429829"/>
              <a:gd name="connsiteY3" fmla="*/ 1640115 h 2274487"/>
              <a:gd name="connsiteX4" fmla="*/ 275772 w 6429829"/>
              <a:gd name="connsiteY4" fmla="*/ 1814286 h 2274487"/>
              <a:gd name="connsiteX5" fmla="*/ 348343 w 6429829"/>
              <a:gd name="connsiteY5" fmla="*/ 1988457 h 2274487"/>
              <a:gd name="connsiteX6" fmla="*/ 638629 w 6429829"/>
              <a:gd name="connsiteY6" fmla="*/ 2090057 h 2274487"/>
              <a:gd name="connsiteX7" fmla="*/ 812800 w 6429829"/>
              <a:gd name="connsiteY7" fmla="*/ 2177143 h 2274487"/>
              <a:gd name="connsiteX8" fmla="*/ 986971 w 6429829"/>
              <a:gd name="connsiteY8" fmla="*/ 2206172 h 2274487"/>
              <a:gd name="connsiteX9" fmla="*/ 1422401 w 6429829"/>
              <a:gd name="connsiteY9" fmla="*/ 2264229 h 2274487"/>
              <a:gd name="connsiteX10" fmla="*/ 1901372 w 6429829"/>
              <a:gd name="connsiteY10" fmla="*/ 1973943 h 2274487"/>
              <a:gd name="connsiteX11" fmla="*/ 2249714 w 6429829"/>
              <a:gd name="connsiteY11" fmla="*/ 2017486 h 2274487"/>
              <a:gd name="connsiteX12" fmla="*/ 2554515 w 6429829"/>
              <a:gd name="connsiteY12" fmla="*/ 2046513 h 2274487"/>
              <a:gd name="connsiteX13" fmla="*/ 2786744 w 6429829"/>
              <a:gd name="connsiteY13" fmla="*/ 1930400 h 2274487"/>
              <a:gd name="connsiteX14" fmla="*/ 3294743 w 6429829"/>
              <a:gd name="connsiteY14" fmla="*/ 1944915 h 2274487"/>
              <a:gd name="connsiteX15" fmla="*/ 4020457 w 6429829"/>
              <a:gd name="connsiteY15" fmla="*/ 1785258 h 2274487"/>
              <a:gd name="connsiteX16" fmla="*/ 4862286 w 6429829"/>
              <a:gd name="connsiteY16" fmla="*/ 1567543 h 2274487"/>
              <a:gd name="connsiteX17" fmla="*/ 5413829 w 6429829"/>
              <a:gd name="connsiteY17" fmla="*/ 1494973 h 2274487"/>
              <a:gd name="connsiteX18" fmla="*/ 5631543 w 6429829"/>
              <a:gd name="connsiteY18" fmla="*/ 1233715 h 2274487"/>
              <a:gd name="connsiteX19" fmla="*/ 5704114 w 6429829"/>
              <a:gd name="connsiteY19" fmla="*/ 812801 h 2274487"/>
              <a:gd name="connsiteX20" fmla="*/ 5704114 w 6429829"/>
              <a:gd name="connsiteY20" fmla="*/ 406400 h 2274487"/>
              <a:gd name="connsiteX21" fmla="*/ 5936343 w 6429829"/>
              <a:gd name="connsiteY21" fmla="*/ 87086 h 2274487"/>
              <a:gd name="connsiteX22" fmla="*/ 6429829 w 6429829"/>
              <a:gd name="connsiteY22" fmla="*/ 0 h 2274487"/>
              <a:gd name="connsiteX0" fmla="*/ 0 w 6429829"/>
              <a:gd name="connsiteY0" fmla="*/ 29029 h 2274487"/>
              <a:gd name="connsiteX1" fmla="*/ 449943 w 6429829"/>
              <a:gd name="connsiteY1" fmla="*/ 174172 h 2274487"/>
              <a:gd name="connsiteX2" fmla="*/ 435428 w 6429829"/>
              <a:gd name="connsiteY2" fmla="*/ 1640115 h 2274487"/>
              <a:gd name="connsiteX3" fmla="*/ 275772 w 6429829"/>
              <a:gd name="connsiteY3" fmla="*/ 1814286 h 2274487"/>
              <a:gd name="connsiteX4" fmla="*/ 348343 w 6429829"/>
              <a:gd name="connsiteY4" fmla="*/ 1988457 h 2274487"/>
              <a:gd name="connsiteX5" fmla="*/ 638629 w 6429829"/>
              <a:gd name="connsiteY5" fmla="*/ 2090057 h 2274487"/>
              <a:gd name="connsiteX6" fmla="*/ 812800 w 6429829"/>
              <a:gd name="connsiteY6" fmla="*/ 2177143 h 2274487"/>
              <a:gd name="connsiteX7" fmla="*/ 986971 w 6429829"/>
              <a:gd name="connsiteY7" fmla="*/ 2206172 h 2274487"/>
              <a:gd name="connsiteX8" fmla="*/ 1422401 w 6429829"/>
              <a:gd name="connsiteY8" fmla="*/ 2264229 h 2274487"/>
              <a:gd name="connsiteX9" fmla="*/ 1901372 w 6429829"/>
              <a:gd name="connsiteY9" fmla="*/ 1973943 h 2274487"/>
              <a:gd name="connsiteX10" fmla="*/ 2249714 w 6429829"/>
              <a:gd name="connsiteY10" fmla="*/ 2017486 h 2274487"/>
              <a:gd name="connsiteX11" fmla="*/ 2554515 w 6429829"/>
              <a:gd name="connsiteY11" fmla="*/ 2046513 h 2274487"/>
              <a:gd name="connsiteX12" fmla="*/ 2786744 w 6429829"/>
              <a:gd name="connsiteY12" fmla="*/ 1930400 h 2274487"/>
              <a:gd name="connsiteX13" fmla="*/ 3294743 w 6429829"/>
              <a:gd name="connsiteY13" fmla="*/ 1944915 h 2274487"/>
              <a:gd name="connsiteX14" fmla="*/ 4020457 w 6429829"/>
              <a:gd name="connsiteY14" fmla="*/ 1785258 h 2274487"/>
              <a:gd name="connsiteX15" fmla="*/ 4862286 w 6429829"/>
              <a:gd name="connsiteY15" fmla="*/ 1567543 h 2274487"/>
              <a:gd name="connsiteX16" fmla="*/ 5413829 w 6429829"/>
              <a:gd name="connsiteY16" fmla="*/ 1494973 h 2274487"/>
              <a:gd name="connsiteX17" fmla="*/ 5631543 w 6429829"/>
              <a:gd name="connsiteY17" fmla="*/ 1233715 h 2274487"/>
              <a:gd name="connsiteX18" fmla="*/ 5704114 w 6429829"/>
              <a:gd name="connsiteY18" fmla="*/ 812801 h 2274487"/>
              <a:gd name="connsiteX19" fmla="*/ 5704114 w 6429829"/>
              <a:gd name="connsiteY19" fmla="*/ 406400 h 2274487"/>
              <a:gd name="connsiteX20" fmla="*/ 5936343 w 6429829"/>
              <a:gd name="connsiteY20" fmla="*/ 87086 h 2274487"/>
              <a:gd name="connsiteX21" fmla="*/ 6429829 w 6429829"/>
              <a:gd name="connsiteY21" fmla="*/ 0 h 2274487"/>
              <a:gd name="connsiteX0" fmla="*/ 0 w 6429829"/>
              <a:gd name="connsiteY0" fmla="*/ 29029 h 2274487"/>
              <a:gd name="connsiteX1" fmla="*/ 449943 w 6429829"/>
              <a:gd name="connsiteY1" fmla="*/ 174172 h 2274487"/>
              <a:gd name="connsiteX2" fmla="*/ 275772 w 6429829"/>
              <a:gd name="connsiteY2" fmla="*/ 1814286 h 2274487"/>
              <a:gd name="connsiteX3" fmla="*/ 348343 w 6429829"/>
              <a:gd name="connsiteY3" fmla="*/ 1988457 h 2274487"/>
              <a:gd name="connsiteX4" fmla="*/ 638629 w 6429829"/>
              <a:gd name="connsiteY4" fmla="*/ 2090057 h 2274487"/>
              <a:gd name="connsiteX5" fmla="*/ 812800 w 6429829"/>
              <a:gd name="connsiteY5" fmla="*/ 2177143 h 2274487"/>
              <a:gd name="connsiteX6" fmla="*/ 986971 w 6429829"/>
              <a:gd name="connsiteY6" fmla="*/ 2206172 h 2274487"/>
              <a:gd name="connsiteX7" fmla="*/ 1422401 w 6429829"/>
              <a:gd name="connsiteY7" fmla="*/ 2264229 h 2274487"/>
              <a:gd name="connsiteX8" fmla="*/ 1901372 w 6429829"/>
              <a:gd name="connsiteY8" fmla="*/ 1973943 h 2274487"/>
              <a:gd name="connsiteX9" fmla="*/ 2249714 w 6429829"/>
              <a:gd name="connsiteY9" fmla="*/ 2017486 h 2274487"/>
              <a:gd name="connsiteX10" fmla="*/ 2554515 w 6429829"/>
              <a:gd name="connsiteY10" fmla="*/ 2046513 h 2274487"/>
              <a:gd name="connsiteX11" fmla="*/ 2786744 w 6429829"/>
              <a:gd name="connsiteY11" fmla="*/ 1930400 h 2274487"/>
              <a:gd name="connsiteX12" fmla="*/ 3294743 w 6429829"/>
              <a:gd name="connsiteY12" fmla="*/ 1944915 h 2274487"/>
              <a:gd name="connsiteX13" fmla="*/ 4020457 w 6429829"/>
              <a:gd name="connsiteY13" fmla="*/ 1785258 h 2274487"/>
              <a:gd name="connsiteX14" fmla="*/ 4862286 w 6429829"/>
              <a:gd name="connsiteY14" fmla="*/ 1567543 h 2274487"/>
              <a:gd name="connsiteX15" fmla="*/ 5413829 w 6429829"/>
              <a:gd name="connsiteY15" fmla="*/ 1494973 h 2274487"/>
              <a:gd name="connsiteX16" fmla="*/ 5631543 w 6429829"/>
              <a:gd name="connsiteY16" fmla="*/ 1233715 h 2274487"/>
              <a:gd name="connsiteX17" fmla="*/ 5704114 w 6429829"/>
              <a:gd name="connsiteY17" fmla="*/ 812801 h 2274487"/>
              <a:gd name="connsiteX18" fmla="*/ 5704114 w 6429829"/>
              <a:gd name="connsiteY18" fmla="*/ 406400 h 2274487"/>
              <a:gd name="connsiteX19" fmla="*/ 5936343 w 6429829"/>
              <a:gd name="connsiteY19" fmla="*/ 87086 h 2274487"/>
              <a:gd name="connsiteX20" fmla="*/ 6429829 w 6429829"/>
              <a:gd name="connsiteY20" fmla="*/ 0 h 2274487"/>
              <a:gd name="connsiteX0" fmla="*/ 0 w 6429829"/>
              <a:gd name="connsiteY0" fmla="*/ 29029 h 2274487"/>
              <a:gd name="connsiteX1" fmla="*/ 449943 w 6429829"/>
              <a:gd name="connsiteY1" fmla="*/ 174172 h 2274487"/>
              <a:gd name="connsiteX2" fmla="*/ 348343 w 6429829"/>
              <a:gd name="connsiteY2" fmla="*/ 1988457 h 2274487"/>
              <a:gd name="connsiteX3" fmla="*/ 638629 w 6429829"/>
              <a:gd name="connsiteY3" fmla="*/ 2090057 h 2274487"/>
              <a:gd name="connsiteX4" fmla="*/ 812800 w 6429829"/>
              <a:gd name="connsiteY4" fmla="*/ 2177143 h 2274487"/>
              <a:gd name="connsiteX5" fmla="*/ 986971 w 6429829"/>
              <a:gd name="connsiteY5" fmla="*/ 2206172 h 2274487"/>
              <a:gd name="connsiteX6" fmla="*/ 1422401 w 6429829"/>
              <a:gd name="connsiteY6" fmla="*/ 2264229 h 2274487"/>
              <a:gd name="connsiteX7" fmla="*/ 1901372 w 6429829"/>
              <a:gd name="connsiteY7" fmla="*/ 1973943 h 2274487"/>
              <a:gd name="connsiteX8" fmla="*/ 2249714 w 6429829"/>
              <a:gd name="connsiteY8" fmla="*/ 2017486 h 2274487"/>
              <a:gd name="connsiteX9" fmla="*/ 2554515 w 6429829"/>
              <a:gd name="connsiteY9" fmla="*/ 2046513 h 2274487"/>
              <a:gd name="connsiteX10" fmla="*/ 2786744 w 6429829"/>
              <a:gd name="connsiteY10" fmla="*/ 1930400 h 2274487"/>
              <a:gd name="connsiteX11" fmla="*/ 3294743 w 6429829"/>
              <a:gd name="connsiteY11" fmla="*/ 1944915 h 2274487"/>
              <a:gd name="connsiteX12" fmla="*/ 4020457 w 6429829"/>
              <a:gd name="connsiteY12" fmla="*/ 1785258 h 2274487"/>
              <a:gd name="connsiteX13" fmla="*/ 4862286 w 6429829"/>
              <a:gd name="connsiteY13" fmla="*/ 1567543 h 2274487"/>
              <a:gd name="connsiteX14" fmla="*/ 5413829 w 6429829"/>
              <a:gd name="connsiteY14" fmla="*/ 1494973 h 2274487"/>
              <a:gd name="connsiteX15" fmla="*/ 5631543 w 6429829"/>
              <a:gd name="connsiteY15" fmla="*/ 1233715 h 2274487"/>
              <a:gd name="connsiteX16" fmla="*/ 5704114 w 6429829"/>
              <a:gd name="connsiteY16" fmla="*/ 812801 h 2274487"/>
              <a:gd name="connsiteX17" fmla="*/ 5704114 w 6429829"/>
              <a:gd name="connsiteY17" fmla="*/ 406400 h 2274487"/>
              <a:gd name="connsiteX18" fmla="*/ 5936343 w 6429829"/>
              <a:gd name="connsiteY18" fmla="*/ 87086 h 2274487"/>
              <a:gd name="connsiteX19" fmla="*/ 6429829 w 6429829"/>
              <a:gd name="connsiteY19" fmla="*/ 0 h 2274487"/>
              <a:gd name="connsiteX0" fmla="*/ 0 w 6429829"/>
              <a:gd name="connsiteY0" fmla="*/ 29029 h 2274487"/>
              <a:gd name="connsiteX1" fmla="*/ 449943 w 6429829"/>
              <a:gd name="connsiteY1" fmla="*/ 174172 h 2274487"/>
              <a:gd name="connsiteX2" fmla="*/ 638629 w 6429829"/>
              <a:gd name="connsiteY2" fmla="*/ 2090057 h 2274487"/>
              <a:gd name="connsiteX3" fmla="*/ 812800 w 6429829"/>
              <a:gd name="connsiteY3" fmla="*/ 2177143 h 2274487"/>
              <a:gd name="connsiteX4" fmla="*/ 986971 w 6429829"/>
              <a:gd name="connsiteY4" fmla="*/ 2206172 h 2274487"/>
              <a:gd name="connsiteX5" fmla="*/ 1422401 w 6429829"/>
              <a:gd name="connsiteY5" fmla="*/ 2264229 h 2274487"/>
              <a:gd name="connsiteX6" fmla="*/ 1901372 w 6429829"/>
              <a:gd name="connsiteY6" fmla="*/ 1973943 h 2274487"/>
              <a:gd name="connsiteX7" fmla="*/ 2249714 w 6429829"/>
              <a:gd name="connsiteY7" fmla="*/ 2017486 h 2274487"/>
              <a:gd name="connsiteX8" fmla="*/ 2554515 w 6429829"/>
              <a:gd name="connsiteY8" fmla="*/ 2046513 h 2274487"/>
              <a:gd name="connsiteX9" fmla="*/ 2786744 w 6429829"/>
              <a:gd name="connsiteY9" fmla="*/ 1930400 h 2274487"/>
              <a:gd name="connsiteX10" fmla="*/ 3294743 w 6429829"/>
              <a:gd name="connsiteY10" fmla="*/ 1944915 h 2274487"/>
              <a:gd name="connsiteX11" fmla="*/ 4020457 w 6429829"/>
              <a:gd name="connsiteY11" fmla="*/ 1785258 h 2274487"/>
              <a:gd name="connsiteX12" fmla="*/ 4862286 w 6429829"/>
              <a:gd name="connsiteY12" fmla="*/ 1567543 h 2274487"/>
              <a:gd name="connsiteX13" fmla="*/ 5413829 w 6429829"/>
              <a:gd name="connsiteY13" fmla="*/ 1494973 h 2274487"/>
              <a:gd name="connsiteX14" fmla="*/ 5631543 w 6429829"/>
              <a:gd name="connsiteY14" fmla="*/ 1233715 h 2274487"/>
              <a:gd name="connsiteX15" fmla="*/ 5704114 w 6429829"/>
              <a:gd name="connsiteY15" fmla="*/ 812801 h 2274487"/>
              <a:gd name="connsiteX16" fmla="*/ 5704114 w 6429829"/>
              <a:gd name="connsiteY16" fmla="*/ 406400 h 2274487"/>
              <a:gd name="connsiteX17" fmla="*/ 5936343 w 6429829"/>
              <a:gd name="connsiteY17" fmla="*/ 87086 h 2274487"/>
              <a:gd name="connsiteX18" fmla="*/ 6429829 w 6429829"/>
              <a:gd name="connsiteY18" fmla="*/ 0 h 2274487"/>
              <a:gd name="connsiteX0" fmla="*/ 0 w 6429829"/>
              <a:gd name="connsiteY0" fmla="*/ 29029 h 2275877"/>
              <a:gd name="connsiteX1" fmla="*/ 449943 w 6429829"/>
              <a:gd name="connsiteY1" fmla="*/ 174172 h 2275877"/>
              <a:gd name="connsiteX2" fmla="*/ 638629 w 6429829"/>
              <a:gd name="connsiteY2" fmla="*/ 2090057 h 2275877"/>
              <a:gd name="connsiteX3" fmla="*/ 986971 w 6429829"/>
              <a:gd name="connsiteY3" fmla="*/ 2206172 h 2275877"/>
              <a:gd name="connsiteX4" fmla="*/ 1422401 w 6429829"/>
              <a:gd name="connsiteY4" fmla="*/ 2264229 h 2275877"/>
              <a:gd name="connsiteX5" fmla="*/ 1901372 w 6429829"/>
              <a:gd name="connsiteY5" fmla="*/ 1973943 h 2275877"/>
              <a:gd name="connsiteX6" fmla="*/ 2249714 w 6429829"/>
              <a:gd name="connsiteY6" fmla="*/ 2017486 h 2275877"/>
              <a:gd name="connsiteX7" fmla="*/ 2554515 w 6429829"/>
              <a:gd name="connsiteY7" fmla="*/ 2046513 h 2275877"/>
              <a:gd name="connsiteX8" fmla="*/ 2786744 w 6429829"/>
              <a:gd name="connsiteY8" fmla="*/ 1930400 h 2275877"/>
              <a:gd name="connsiteX9" fmla="*/ 3294743 w 6429829"/>
              <a:gd name="connsiteY9" fmla="*/ 1944915 h 2275877"/>
              <a:gd name="connsiteX10" fmla="*/ 4020457 w 6429829"/>
              <a:gd name="connsiteY10" fmla="*/ 1785258 h 2275877"/>
              <a:gd name="connsiteX11" fmla="*/ 4862286 w 6429829"/>
              <a:gd name="connsiteY11" fmla="*/ 1567543 h 2275877"/>
              <a:gd name="connsiteX12" fmla="*/ 5413829 w 6429829"/>
              <a:gd name="connsiteY12" fmla="*/ 1494973 h 2275877"/>
              <a:gd name="connsiteX13" fmla="*/ 5631543 w 6429829"/>
              <a:gd name="connsiteY13" fmla="*/ 1233715 h 2275877"/>
              <a:gd name="connsiteX14" fmla="*/ 5704114 w 6429829"/>
              <a:gd name="connsiteY14" fmla="*/ 812801 h 2275877"/>
              <a:gd name="connsiteX15" fmla="*/ 5704114 w 6429829"/>
              <a:gd name="connsiteY15" fmla="*/ 406400 h 2275877"/>
              <a:gd name="connsiteX16" fmla="*/ 5936343 w 6429829"/>
              <a:gd name="connsiteY16" fmla="*/ 87086 h 2275877"/>
              <a:gd name="connsiteX17" fmla="*/ 6429829 w 6429829"/>
              <a:gd name="connsiteY17" fmla="*/ 0 h 2275877"/>
              <a:gd name="connsiteX0" fmla="*/ 0 w 6429829"/>
              <a:gd name="connsiteY0" fmla="*/ 29029 h 2275877"/>
              <a:gd name="connsiteX1" fmla="*/ 449943 w 6429829"/>
              <a:gd name="connsiteY1" fmla="*/ 174172 h 2275877"/>
              <a:gd name="connsiteX2" fmla="*/ 638629 w 6429829"/>
              <a:gd name="connsiteY2" fmla="*/ 2090057 h 2275877"/>
              <a:gd name="connsiteX3" fmla="*/ 986971 w 6429829"/>
              <a:gd name="connsiteY3" fmla="*/ 2206172 h 2275877"/>
              <a:gd name="connsiteX4" fmla="*/ 1422401 w 6429829"/>
              <a:gd name="connsiteY4" fmla="*/ 2264229 h 2275877"/>
              <a:gd name="connsiteX5" fmla="*/ 1901372 w 6429829"/>
              <a:gd name="connsiteY5" fmla="*/ 1973943 h 2275877"/>
              <a:gd name="connsiteX6" fmla="*/ 2554515 w 6429829"/>
              <a:gd name="connsiteY6" fmla="*/ 2046513 h 2275877"/>
              <a:gd name="connsiteX7" fmla="*/ 2786744 w 6429829"/>
              <a:gd name="connsiteY7" fmla="*/ 1930400 h 2275877"/>
              <a:gd name="connsiteX8" fmla="*/ 3294743 w 6429829"/>
              <a:gd name="connsiteY8" fmla="*/ 1944915 h 2275877"/>
              <a:gd name="connsiteX9" fmla="*/ 4020457 w 6429829"/>
              <a:gd name="connsiteY9" fmla="*/ 1785258 h 2275877"/>
              <a:gd name="connsiteX10" fmla="*/ 4862286 w 6429829"/>
              <a:gd name="connsiteY10" fmla="*/ 1567543 h 2275877"/>
              <a:gd name="connsiteX11" fmla="*/ 5413829 w 6429829"/>
              <a:gd name="connsiteY11" fmla="*/ 1494973 h 2275877"/>
              <a:gd name="connsiteX12" fmla="*/ 5631543 w 6429829"/>
              <a:gd name="connsiteY12" fmla="*/ 1233715 h 2275877"/>
              <a:gd name="connsiteX13" fmla="*/ 5704114 w 6429829"/>
              <a:gd name="connsiteY13" fmla="*/ 812801 h 2275877"/>
              <a:gd name="connsiteX14" fmla="*/ 5704114 w 6429829"/>
              <a:gd name="connsiteY14" fmla="*/ 406400 h 2275877"/>
              <a:gd name="connsiteX15" fmla="*/ 5936343 w 6429829"/>
              <a:gd name="connsiteY15" fmla="*/ 87086 h 2275877"/>
              <a:gd name="connsiteX16" fmla="*/ 6429829 w 6429829"/>
              <a:gd name="connsiteY16" fmla="*/ 0 h 2275877"/>
              <a:gd name="connsiteX0" fmla="*/ 0 w 6429829"/>
              <a:gd name="connsiteY0" fmla="*/ 29029 h 2275877"/>
              <a:gd name="connsiteX1" fmla="*/ 449943 w 6429829"/>
              <a:gd name="connsiteY1" fmla="*/ 174172 h 2275877"/>
              <a:gd name="connsiteX2" fmla="*/ 638629 w 6429829"/>
              <a:gd name="connsiteY2" fmla="*/ 2090057 h 2275877"/>
              <a:gd name="connsiteX3" fmla="*/ 986971 w 6429829"/>
              <a:gd name="connsiteY3" fmla="*/ 2206172 h 2275877"/>
              <a:gd name="connsiteX4" fmla="*/ 1422401 w 6429829"/>
              <a:gd name="connsiteY4" fmla="*/ 2264229 h 2275877"/>
              <a:gd name="connsiteX5" fmla="*/ 1901372 w 6429829"/>
              <a:gd name="connsiteY5" fmla="*/ 1973943 h 2275877"/>
              <a:gd name="connsiteX6" fmla="*/ 2554515 w 6429829"/>
              <a:gd name="connsiteY6" fmla="*/ 2046513 h 2275877"/>
              <a:gd name="connsiteX7" fmla="*/ 3294743 w 6429829"/>
              <a:gd name="connsiteY7" fmla="*/ 1944915 h 2275877"/>
              <a:gd name="connsiteX8" fmla="*/ 4020457 w 6429829"/>
              <a:gd name="connsiteY8" fmla="*/ 1785258 h 2275877"/>
              <a:gd name="connsiteX9" fmla="*/ 4862286 w 6429829"/>
              <a:gd name="connsiteY9" fmla="*/ 1567543 h 2275877"/>
              <a:gd name="connsiteX10" fmla="*/ 5413829 w 6429829"/>
              <a:gd name="connsiteY10" fmla="*/ 1494973 h 2275877"/>
              <a:gd name="connsiteX11" fmla="*/ 5631543 w 6429829"/>
              <a:gd name="connsiteY11" fmla="*/ 1233715 h 2275877"/>
              <a:gd name="connsiteX12" fmla="*/ 5704114 w 6429829"/>
              <a:gd name="connsiteY12" fmla="*/ 812801 h 2275877"/>
              <a:gd name="connsiteX13" fmla="*/ 5704114 w 6429829"/>
              <a:gd name="connsiteY13" fmla="*/ 406400 h 2275877"/>
              <a:gd name="connsiteX14" fmla="*/ 5936343 w 6429829"/>
              <a:gd name="connsiteY14" fmla="*/ 87086 h 2275877"/>
              <a:gd name="connsiteX15" fmla="*/ 6429829 w 6429829"/>
              <a:gd name="connsiteY15" fmla="*/ 0 h 2275877"/>
              <a:gd name="connsiteX0" fmla="*/ 0 w 6429829"/>
              <a:gd name="connsiteY0" fmla="*/ 29029 h 2315125"/>
              <a:gd name="connsiteX1" fmla="*/ 449943 w 6429829"/>
              <a:gd name="connsiteY1" fmla="*/ 174172 h 2315125"/>
              <a:gd name="connsiteX2" fmla="*/ 638629 w 6429829"/>
              <a:gd name="connsiteY2" fmla="*/ 2090057 h 2315125"/>
              <a:gd name="connsiteX3" fmla="*/ 1422401 w 6429829"/>
              <a:gd name="connsiteY3" fmla="*/ 2264229 h 2315125"/>
              <a:gd name="connsiteX4" fmla="*/ 1901372 w 6429829"/>
              <a:gd name="connsiteY4" fmla="*/ 1973943 h 2315125"/>
              <a:gd name="connsiteX5" fmla="*/ 2554515 w 6429829"/>
              <a:gd name="connsiteY5" fmla="*/ 2046513 h 2315125"/>
              <a:gd name="connsiteX6" fmla="*/ 3294743 w 6429829"/>
              <a:gd name="connsiteY6" fmla="*/ 1944915 h 2315125"/>
              <a:gd name="connsiteX7" fmla="*/ 4020457 w 6429829"/>
              <a:gd name="connsiteY7" fmla="*/ 1785258 h 2315125"/>
              <a:gd name="connsiteX8" fmla="*/ 4862286 w 6429829"/>
              <a:gd name="connsiteY8" fmla="*/ 1567543 h 2315125"/>
              <a:gd name="connsiteX9" fmla="*/ 5413829 w 6429829"/>
              <a:gd name="connsiteY9" fmla="*/ 1494973 h 2315125"/>
              <a:gd name="connsiteX10" fmla="*/ 5631543 w 6429829"/>
              <a:gd name="connsiteY10" fmla="*/ 1233715 h 2315125"/>
              <a:gd name="connsiteX11" fmla="*/ 5704114 w 6429829"/>
              <a:gd name="connsiteY11" fmla="*/ 812801 h 2315125"/>
              <a:gd name="connsiteX12" fmla="*/ 5704114 w 6429829"/>
              <a:gd name="connsiteY12" fmla="*/ 406400 h 2315125"/>
              <a:gd name="connsiteX13" fmla="*/ 5936343 w 6429829"/>
              <a:gd name="connsiteY13" fmla="*/ 87086 h 2315125"/>
              <a:gd name="connsiteX14" fmla="*/ 6429829 w 6429829"/>
              <a:gd name="connsiteY14" fmla="*/ 0 h 2315125"/>
              <a:gd name="connsiteX0" fmla="*/ 0 w 6429829"/>
              <a:gd name="connsiteY0" fmla="*/ 29029 h 2310506"/>
              <a:gd name="connsiteX1" fmla="*/ 449943 w 6429829"/>
              <a:gd name="connsiteY1" fmla="*/ 174172 h 2310506"/>
              <a:gd name="connsiteX2" fmla="*/ 638629 w 6429829"/>
              <a:gd name="connsiteY2" fmla="*/ 2090057 h 2310506"/>
              <a:gd name="connsiteX3" fmla="*/ 1422401 w 6429829"/>
              <a:gd name="connsiteY3" fmla="*/ 2264229 h 2310506"/>
              <a:gd name="connsiteX4" fmla="*/ 2554515 w 6429829"/>
              <a:gd name="connsiteY4" fmla="*/ 2046513 h 2310506"/>
              <a:gd name="connsiteX5" fmla="*/ 3294743 w 6429829"/>
              <a:gd name="connsiteY5" fmla="*/ 1944915 h 2310506"/>
              <a:gd name="connsiteX6" fmla="*/ 4020457 w 6429829"/>
              <a:gd name="connsiteY6" fmla="*/ 1785258 h 2310506"/>
              <a:gd name="connsiteX7" fmla="*/ 4862286 w 6429829"/>
              <a:gd name="connsiteY7" fmla="*/ 1567543 h 2310506"/>
              <a:gd name="connsiteX8" fmla="*/ 5413829 w 6429829"/>
              <a:gd name="connsiteY8" fmla="*/ 1494973 h 2310506"/>
              <a:gd name="connsiteX9" fmla="*/ 5631543 w 6429829"/>
              <a:gd name="connsiteY9" fmla="*/ 1233715 h 2310506"/>
              <a:gd name="connsiteX10" fmla="*/ 5704114 w 6429829"/>
              <a:gd name="connsiteY10" fmla="*/ 812801 h 2310506"/>
              <a:gd name="connsiteX11" fmla="*/ 5704114 w 6429829"/>
              <a:gd name="connsiteY11" fmla="*/ 406400 h 2310506"/>
              <a:gd name="connsiteX12" fmla="*/ 5936343 w 6429829"/>
              <a:gd name="connsiteY12" fmla="*/ 87086 h 2310506"/>
              <a:gd name="connsiteX13" fmla="*/ 6429829 w 6429829"/>
              <a:gd name="connsiteY13" fmla="*/ 0 h 2310506"/>
              <a:gd name="connsiteX0" fmla="*/ 0 w 6429829"/>
              <a:gd name="connsiteY0" fmla="*/ 29029 h 2310506"/>
              <a:gd name="connsiteX1" fmla="*/ 449943 w 6429829"/>
              <a:gd name="connsiteY1" fmla="*/ 174172 h 2310506"/>
              <a:gd name="connsiteX2" fmla="*/ 638629 w 6429829"/>
              <a:gd name="connsiteY2" fmla="*/ 2090057 h 2310506"/>
              <a:gd name="connsiteX3" fmla="*/ 1422401 w 6429829"/>
              <a:gd name="connsiteY3" fmla="*/ 2264229 h 2310506"/>
              <a:gd name="connsiteX4" fmla="*/ 2554515 w 6429829"/>
              <a:gd name="connsiteY4" fmla="*/ 2046513 h 2310506"/>
              <a:gd name="connsiteX5" fmla="*/ 3294743 w 6429829"/>
              <a:gd name="connsiteY5" fmla="*/ 1944915 h 2310506"/>
              <a:gd name="connsiteX6" fmla="*/ 4020457 w 6429829"/>
              <a:gd name="connsiteY6" fmla="*/ 1785258 h 2310506"/>
              <a:gd name="connsiteX7" fmla="*/ 4862286 w 6429829"/>
              <a:gd name="connsiteY7" fmla="*/ 1567543 h 2310506"/>
              <a:gd name="connsiteX8" fmla="*/ 5413829 w 6429829"/>
              <a:gd name="connsiteY8" fmla="*/ 1494973 h 2310506"/>
              <a:gd name="connsiteX9" fmla="*/ 5704114 w 6429829"/>
              <a:gd name="connsiteY9" fmla="*/ 812801 h 2310506"/>
              <a:gd name="connsiteX10" fmla="*/ 5704114 w 6429829"/>
              <a:gd name="connsiteY10" fmla="*/ 406400 h 2310506"/>
              <a:gd name="connsiteX11" fmla="*/ 5936343 w 6429829"/>
              <a:gd name="connsiteY11" fmla="*/ 87086 h 2310506"/>
              <a:gd name="connsiteX12" fmla="*/ 6429829 w 6429829"/>
              <a:gd name="connsiteY12" fmla="*/ 0 h 2310506"/>
              <a:gd name="connsiteX0" fmla="*/ 0 w 6429829"/>
              <a:gd name="connsiteY0" fmla="*/ 29029 h 2310506"/>
              <a:gd name="connsiteX1" fmla="*/ 449943 w 6429829"/>
              <a:gd name="connsiteY1" fmla="*/ 174172 h 2310506"/>
              <a:gd name="connsiteX2" fmla="*/ 638629 w 6429829"/>
              <a:gd name="connsiteY2" fmla="*/ 2090057 h 2310506"/>
              <a:gd name="connsiteX3" fmla="*/ 1422401 w 6429829"/>
              <a:gd name="connsiteY3" fmla="*/ 2264229 h 2310506"/>
              <a:gd name="connsiteX4" fmla="*/ 2554515 w 6429829"/>
              <a:gd name="connsiteY4" fmla="*/ 2046513 h 2310506"/>
              <a:gd name="connsiteX5" fmla="*/ 3294743 w 6429829"/>
              <a:gd name="connsiteY5" fmla="*/ 1944915 h 2310506"/>
              <a:gd name="connsiteX6" fmla="*/ 4020457 w 6429829"/>
              <a:gd name="connsiteY6" fmla="*/ 1785258 h 2310506"/>
              <a:gd name="connsiteX7" fmla="*/ 4862286 w 6429829"/>
              <a:gd name="connsiteY7" fmla="*/ 1567543 h 2310506"/>
              <a:gd name="connsiteX8" fmla="*/ 5413829 w 6429829"/>
              <a:gd name="connsiteY8" fmla="*/ 1494973 h 2310506"/>
              <a:gd name="connsiteX9" fmla="*/ 5704114 w 6429829"/>
              <a:gd name="connsiteY9" fmla="*/ 812801 h 2310506"/>
              <a:gd name="connsiteX10" fmla="*/ 5936343 w 6429829"/>
              <a:gd name="connsiteY10" fmla="*/ 87086 h 2310506"/>
              <a:gd name="connsiteX11" fmla="*/ 6429829 w 6429829"/>
              <a:gd name="connsiteY11" fmla="*/ 0 h 2310506"/>
              <a:gd name="connsiteX0" fmla="*/ 0 w 6429829"/>
              <a:gd name="connsiteY0" fmla="*/ 29029 h 2310506"/>
              <a:gd name="connsiteX1" fmla="*/ 449943 w 6429829"/>
              <a:gd name="connsiteY1" fmla="*/ 174172 h 2310506"/>
              <a:gd name="connsiteX2" fmla="*/ 638629 w 6429829"/>
              <a:gd name="connsiteY2" fmla="*/ 2090057 h 2310506"/>
              <a:gd name="connsiteX3" fmla="*/ 1422401 w 6429829"/>
              <a:gd name="connsiteY3" fmla="*/ 2264229 h 2310506"/>
              <a:gd name="connsiteX4" fmla="*/ 2554515 w 6429829"/>
              <a:gd name="connsiteY4" fmla="*/ 2046513 h 2310506"/>
              <a:gd name="connsiteX5" fmla="*/ 3294743 w 6429829"/>
              <a:gd name="connsiteY5" fmla="*/ 1944915 h 2310506"/>
              <a:gd name="connsiteX6" fmla="*/ 4020457 w 6429829"/>
              <a:gd name="connsiteY6" fmla="*/ 1785258 h 2310506"/>
              <a:gd name="connsiteX7" fmla="*/ 4862286 w 6429829"/>
              <a:gd name="connsiteY7" fmla="*/ 1567543 h 2310506"/>
              <a:gd name="connsiteX8" fmla="*/ 5413829 w 6429829"/>
              <a:gd name="connsiteY8" fmla="*/ 1494973 h 2310506"/>
              <a:gd name="connsiteX9" fmla="*/ 5704114 w 6429829"/>
              <a:gd name="connsiteY9" fmla="*/ 812801 h 2310506"/>
              <a:gd name="connsiteX10" fmla="*/ 6429829 w 6429829"/>
              <a:gd name="connsiteY10" fmla="*/ 0 h 231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29829" h="2310506">
                <a:moveTo>
                  <a:pt x="0" y="29029"/>
                </a:moveTo>
                <a:lnTo>
                  <a:pt x="449943" y="174172"/>
                </a:lnTo>
                <a:cubicBezTo>
                  <a:pt x="556381" y="517677"/>
                  <a:pt x="476553" y="1741714"/>
                  <a:pt x="638629" y="2090057"/>
                </a:cubicBezTo>
                <a:cubicBezTo>
                  <a:pt x="800705" y="2438400"/>
                  <a:pt x="1103087" y="2271486"/>
                  <a:pt x="1422401" y="2264229"/>
                </a:cubicBezTo>
                <a:cubicBezTo>
                  <a:pt x="1741715" y="2256972"/>
                  <a:pt x="2242458" y="2099732"/>
                  <a:pt x="2554515" y="2046513"/>
                </a:cubicBezTo>
                <a:cubicBezTo>
                  <a:pt x="2866572" y="1993294"/>
                  <a:pt x="3050419" y="1988458"/>
                  <a:pt x="3294743" y="1944915"/>
                </a:cubicBezTo>
                <a:cubicBezTo>
                  <a:pt x="3539067" y="1901373"/>
                  <a:pt x="3759200" y="1848153"/>
                  <a:pt x="4020457" y="1785258"/>
                </a:cubicBezTo>
                <a:cubicBezTo>
                  <a:pt x="4281714" y="1722363"/>
                  <a:pt x="4630057" y="1615924"/>
                  <a:pt x="4862286" y="1567543"/>
                </a:cubicBezTo>
                <a:cubicBezTo>
                  <a:pt x="5094515" y="1519162"/>
                  <a:pt x="5273524" y="1620763"/>
                  <a:pt x="5413829" y="1494973"/>
                </a:cubicBezTo>
                <a:cubicBezTo>
                  <a:pt x="5554134" y="1369183"/>
                  <a:pt x="5534781" y="1061963"/>
                  <a:pt x="5704114" y="812801"/>
                </a:cubicBezTo>
                <a:cubicBezTo>
                  <a:pt x="5873447" y="563639"/>
                  <a:pt x="6278639" y="169334"/>
                  <a:pt x="6429829" y="0"/>
                </a:cubicBezTo>
              </a:path>
            </a:pathLst>
          </a:cu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323281" y="2422883"/>
            <a:ext cx="1519783" cy="483830"/>
          </a:xfrm>
          <a:custGeom>
            <a:avLst/>
            <a:gdLst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667657 w 6429829"/>
              <a:gd name="connsiteY5" fmla="*/ 769257 h 2526724"/>
              <a:gd name="connsiteX6" fmla="*/ 682172 w 6429829"/>
              <a:gd name="connsiteY6" fmla="*/ 1045029 h 2526724"/>
              <a:gd name="connsiteX7" fmla="*/ 711200 w 6429829"/>
              <a:gd name="connsiteY7" fmla="*/ 1219200 h 2526724"/>
              <a:gd name="connsiteX8" fmla="*/ 812800 w 6429829"/>
              <a:gd name="connsiteY8" fmla="*/ 1364343 h 2526724"/>
              <a:gd name="connsiteX9" fmla="*/ 754743 w 6429829"/>
              <a:gd name="connsiteY9" fmla="*/ 1727200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682172 w 6429829"/>
              <a:gd name="connsiteY6" fmla="*/ 1045029 h 2526724"/>
              <a:gd name="connsiteX7" fmla="*/ 711200 w 6429829"/>
              <a:gd name="connsiteY7" fmla="*/ 1219200 h 2526724"/>
              <a:gd name="connsiteX8" fmla="*/ 812800 w 6429829"/>
              <a:gd name="connsiteY8" fmla="*/ 1364343 h 2526724"/>
              <a:gd name="connsiteX9" fmla="*/ 754743 w 6429829"/>
              <a:gd name="connsiteY9" fmla="*/ 1727200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711200 w 6429829"/>
              <a:gd name="connsiteY7" fmla="*/ 1219200 h 2526724"/>
              <a:gd name="connsiteX8" fmla="*/ 812800 w 6429829"/>
              <a:gd name="connsiteY8" fmla="*/ 1364343 h 2526724"/>
              <a:gd name="connsiteX9" fmla="*/ 754743 w 6429829"/>
              <a:gd name="connsiteY9" fmla="*/ 1727200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812800 w 6429829"/>
              <a:gd name="connsiteY8" fmla="*/ 1364343 h 2526724"/>
              <a:gd name="connsiteX9" fmla="*/ 754743 w 6429829"/>
              <a:gd name="connsiteY9" fmla="*/ 1727200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537028 w 6429829"/>
              <a:gd name="connsiteY8" fmla="*/ 1596572 h 2526724"/>
              <a:gd name="connsiteX9" fmla="*/ 754743 w 6429829"/>
              <a:gd name="connsiteY9" fmla="*/ 1727200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537028 w 6429829"/>
              <a:gd name="connsiteY8" fmla="*/ 1596572 h 2526724"/>
              <a:gd name="connsiteX9" fmla="*/ 275772 w 6429829"/>
              <a:gd name="connsiteY9" fmla="*/ 1814286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696686 w 6429829"/>
              <a:gd name="connsiteY10" fmla="*/ 1901372 h 2526724"/>
              <a:gd name="connsiteX11" fmla="*/ 885372 w 6429829"/>
              <a:gd name="connsiteY11" fmla="*/ 2017486 h 2526724"/>
              <a:gd name="connsiteX12" fmla="*/ 1117600 w 6429829"/>
              <a:gd name="connsiteY12" fmla="*/ 2061029 h 2526724"/>
              <a:gd name="connsiteX13" fmla="*/ 1596572 w 6429829"/>
              <a:gd name="connsiteY13" fmla="*/ 2017486 h 2526724"/>
              <a:gd name="connsiteX14" fmla="*/ 1988457 w 6429829"/>
              <a:gd name="connsiteY14" fmla="*/ 2075543 h 2526724"/>
              <a:gd name="connsiteX15" fmla="*/ 2249714 w 6429829"/>
              <a:gd name="connsiteY15" fmla="*/ 2162629 h 2526724"/>
              <a:gd name="connsiteX16" fmla="*/ 2714172 w 6429829"/>
              <a:gd name="connsiteY16" fmla="*/ 2249714 h 2526724"/>
              <a:gd name="connsiteX17" fmla="*/ 3643086 w 6429829"/>
              <a:gd name="connsiteY17" fmla="*/ 2525486 h 2526724"/>
              <a:gd name="connsiteX18" fmla="*/ 3976914 w 6429829"/>
              <a:gd name="connsiteY18" fmla="*/ 2336800 h 2526724"/>
              <a:gd name="connsiteX19" fmla="*/ 4180114 w 6429829"/>
              <a:gd name="connsiteY19" fmla="*/ 2002972 h 2526724"/>
              <a:gd name="connsiteX20" fmla="*/ 4354286 w 6429829"/>
              <a:gd name="connsiteY20" fmla="*/ 1770743 h 2526724"/>
              <a:gd name="connsiteX21" fmla="*/ 4615543 w 6429829"/>
              <a:gd name="connsiteY21" fmla="*/ 1712686 h 2526724"/>
              <a:gd name="connsiteX22" fmla="*/ 4934857 w 6429829"/>
              <a:gd name="connsiteY22" fmla="*/ 1248229 h 2526724"/>
              <a:gd name="connsiteX23" fmla="*/ 5370286 w 6429829"/>
              <a:gd name="connsiteY23" fmla="*/ 1059543 h 2526724"/>
              <a:gd name="connsiteX24" fmla="*/ 5500914 w 6429829"/>
              <a:gd name="connsiteY24" fmla="*/ 667657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1901372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354286 w 6429829"/>
              <a:gd name="connsiteY21" fmla="*/ 1770743 h 2526724"/>
              <a:gd name="connsiteX22" fmla="*/ 4615543 w 6429829"/>
              <a:gd name="connsiteY22" fmla="*/ 1712686 h 2526724"/>
              <a:gd name="connsiteX23" fmla="*/ 4934857 w 6429829"/>
              <a:gd name="connsiteY23" fmla="*/ 1248229 h 2526724"/>
              <a:gd name="connsiteX24" fmla="*/ 5370286 w 6429829"/>
              <a:gd name="connsiteY24" fmla="*/ 1059543 h 2526724"/>
              <a:gd name="connsiteX25" fmla="*/ 5500914 w 6429829"/>
              <a:gd name="connsiteY25" fmla="*/ 667657 h 2526724"/>
              <a:gd name="connsiteX26" fmla="*/ 5704114 w 6429829"/>
              <a:gd name="connsiteY26" fmla="*/ 406400 h 2526724"/>
              <a:gd name="connsiteX27" fmla="*/ 5936343 w 6429829"/>
              <a:gd name="connsiteY27" fmla="*/ 87086 h 2526724"/>
              <a:gd name="connsiteX28" fmla="*/ 6429829 w 6429829"/>
              <a:gd name="connsiteY28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354286 w 6429829"/>
              <a:gd name="connsiteY21" fmla="*/ 1770743 h 2526724"/>
              <a:gd name="connsiteX22" fmla="*/ 4615543 w 6429829"/>
              <a:gd name="connsiteY22" fmla="*/ 1712686 h 2526724"/>
              <a:gd name="connsiteX23" fmla="*/ 4934857 w 6429829"/>
              <a:gd name="connsiteY23" fmla="*/ 1248229 h 2526724"/>
              <a:gd name="connsiteX24" fmla="*/ 5370286 w 6429829"/>
              <a:gd name="connsiteY24" fmla="*/ 1059543 h 2526724"/>
              <a:gd name="connsiteX25" fmla="*/ 5500914 w 6429829"/>
              <a:gd name="connsiteY25" fmla="*/ 667657 h 2526724"/>
              <a:gd name="connsiteX26" fmla="*/ 5704114 w 6429829"/>
              <a:gd name="connsiteY26" fmla="*/ 406400 h 2526724"/>
              <a:gd name="connsiteX27" fmla="*/ 5936343 w 6429829"/>
              <a:gd name="connsiteY27" fmla="*/ 87086 h 2526724"/>
              <a:gd name="connsiteX28" fmla="*/ 6429829 w 6429829"/>
              <a:gd name="connsiteY28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978400 w 6429829"/>
              <a:gd name="connsiteY21" fmla="*/ 1901372 h 2526724"/>
              <a:gd name="connsiteX22" fmla="*/ 4615543 w 6429829"/>
              <a:gd name="connsiteY22" fmla="*/ 1712686 h 2526724"/>
              <a:gd name="connsiteX23" fmla="*/ 4934857 w 6429829"/>
              <a:gd name="connsiteY23" fmla="*/ 1248229 h 2526724"/>
              <a:gd name="connsiteX24" fmla="*/ 5370286 w 6429829"/>
              <a:gd name="connsiteY24" fmla="*/ 1059543 h 2526724"/>
              <a:gd name="connsiteX25" fmla="*/ 5500914 w 6429829"/>
              <a:gd name="connsiteY25" fmla="*/ 667657 h 2526724"/>
              <a:gd name="connsiteX26" fmla="*/ 5704114 w 6429829"/>
              <a:gd name="connsiteY26" fmla="*/ 406400 h 2526724"/>
              <a:gd name="connsiteX27" fmla="*/ 5936343 w 6429829"/>
              <a:gd name="connsiteY27" fmla="*/ 87086 h 2526724"/>
              <a:gd name="connsiteX28" fmla="*/ 6429829 w 6429829"/>
              <a:gd name="connsiteY28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978400 w 6429829"/>
              <a:gd name="connsiteY21" fmla="*/ 1901372 h 2526724"/>
              <a:gd name="connsiteX22" fmla="*/ 4615543 w 6429829"/>
              <a:gd name="connsiteY22" fmla="*/ 1712686 h 2526724"/>
              <a:gd name="connsiteX23" fmla="*/ 4934857 w 6429829"/>
              <a:gd name="connsiteY23" fmla="*/ 1248229 h 2526724"/>
              <a:gd name="connsiteX24" fmla="*/ 5370286 w 6429829"/>
              <a:gd name="connsiteY24" fmla="*/ 1059543 h 2526724"/>
              <a:gd name="connsiteX25" fmla="*/ 5704114 w 6429829"/>
              <a:gd name="connsiteY25" fmla="*/ 406400 h 2526724"/>
              <a:gd name="connsiteX26" fmla="*/ 5936343 w 6429829"/>
              <a:gd name="connsiteY26" fmla="*/ 87086 h 2526724"/>
              <a:gd name="connsiteX27" fmla="*/ 6429829 w 6429829"/>
              <a:gd name="connsiteY27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978400 w 6429829"/>
              <a:gd name="connsiteY21" fmla="*/ 1901372 h 2526724"/>
              <a:gd name="connsiteX22" fmla="*/ 4615543 w 6429829"/>
              <a:gd name="connsiteY22" fmla="*/ 1712686 h 2526724"/>
              <a:gd name="connsiteX23" fmla="*/ 4934857 w 6429829"/>
              <a:gd name="connsiteY23" fmla="*/ 1248229 h 2526724"/>
              <a:gd name="connsiteX24" fmla="*/ 5704114 w 6429829"/>
              <a:gd name="connsiteY24" fmla="*/ 406400 h 2526724"/>
              <a:gd name="connsiteX25" fmla="*/ 5936343 w 6429829"/>
              <a:gd name="connsiteY25" fmla="*/ 87086 h 2526724"/>
              <a:gd name="connsiteX26" fmla="*/ 6429829 w 6429829"/>
              <a:gd name="connsiteY26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978400 w 6429829"/>
              <a:gd name="connsiteY21" fmla="*/ 1901372 h 2526724"/>
              <a:gd name="connsiteX22" fmla="*/ 4615543 w 6429829"/>
              <a:gd name="connsiteY22" fmla="*/ 1712686 h 2526724"/>
              <a:gd name="connsiteX23" fmla="*/ 5544457 w 6429829"/>
              <a:gd name="connsiteY23" fmla="*/ 943429 h 2526724"/>
              <a:gd name="connsiteX24" fmla="*/ 5704114 w 6429829"/>
              <a:gd name="connsiteY24" fmla="*/ 406400 h 2526724"/>
              <a:gd name="connsiteX25" fmla="*/ 5936343 w 6429829"/>
              <a:gd name="connsiteY25" fmla="*/ 87086 h 2526724"/>
              <a:gd name="connsiteX26" fmla="*/ 6429829 w 6429829"/>
              <a:gd name="connsiteY26" fmla="*/ 0 h 2526724"/>
              <a:gd name="connsiteX0" fmla="*/ 0 w 6429829"/>
              <a:gd name="connsiteY0" fmla="*/ 29029 h 2526724"/>
              <a:gd name="connsiteX1" fmla="*/ 246743 w 6429829"/>
              <a:gd name="connsiteY1" fmla="*/ 72572 h 2526724"/>
              <a:gd name="connsiteX2" fmla="*/ 449943 w 6429829"/>
              <a:gd name="connsiteY2" fmla="*/ 174172 h 2526724"/>
              <a:gd name="connsiteX3" fmla="*/ 508000 w 6429829"/>
              <a:gd name="connsiteY3" fmla="*/ 391886 h 2526724"/>
              <a:gd name="connsiteX4" fmla="*/ 508000 w 6429829"/>
              <a:gd name="connsiteY4" fmla="*/ 638629 h 2526724"/>
              <a:gd name="connsiteX5" fmla="*/ 522514 w 6429829"/>
              <a:gd name="connsiteY5" fmla="*/ 899886 h 2526724"/>
              <a:gd name="connsiteX6" fmla="*/ 493486 w 6429829"/>
              <a:gd name="connsiteY6" fmla="*/ 1175657 h 2526724"/>
              <a:gd name="connsiteX7" fmla="*/ 464458 w 6429829"/>
              <a:gd name="connsiteY7" fmla="*/ 1393371 h 2526724"/>
              <a:gd name="connsiteX8" fmla="*/ 435428 w 6429829"/>
              <a:gd name="connsiteY8" fmla="*/ 1640115 h 2526724"/>
              <a:gd name="connsiteX9" fmla="*/ 275772 w 6429829"/>
              <a:gd name="connsiteY9" fmla="*/ 1814286 h 2526724"/>
              <a:gd name="connsiteX10" fmla="*/ 348343 w 6429829"/>
              <a:gd name="connsiteY10" fmla="*/ 1988457 h 2526724"/>
              <a:gd name="connsiteX11" fmla="*/ 696686 w 6429829"/>
              <a:gd name="connsiteY11" fmla="*/ 2032000 h 2526724"/>
              <a:gd name="connsiteX12" fmla="*/ 885372 w 6429829"/>
              <a:gd name="connsiteY12" fmla="*/ 2017486 h 2526724"/>
              <a:gd name="connsiteX13" fmla="*/ 1117600 w 6429829"/>
              <a:gd name="connsiteY13" fmla="*/ 2061029 h 2526724"/>
              <a:gd name="connsiteX14" fmla="*/ 1596572 w 6429829"/>
              <a:gd name="connsiteY14" fmla="*/ 2017486 h 2526724"/>
              <a:gd name="connsiteX15" fmla="*/ 1988457 w 6429829"/>
              <a:gd name="connsiteY15" fmla="*/ 2075543 h 2526724"/>
              <a:gd name="connsiteX16" fmla="*/ 2249714 w 6429829"/>
              <a:gd name="connsiteY16" fmla="*/ 2162629 h 2526724"/>
              <a:gd name="connsiteX17" fmla="*/ 2714172 w 6429829"/>
              <a:gd name="connsiteY17" fmla="*/ 2249714 h 2526724"/>
              <a:gd name="connsiteX18" fmla="*/ 3643086 w 6429829"/>
              <a:gd name="connsiteY18" fmla="*/ 2525486 h 2526724"/>
              <a:gd name="connsiteX19" fmla="*/ 3976914 w 6429829"/>
              <a:gd name="connsiteY19" fmla="*/ 2336800 h 2526724"/>
              <a:gd name="connsiteX20" fmla="*/ 4180114 w 6429829"/>
              <a:gd name="connsiteY20" fmla="*/ 2002972 h 2526724"/>
              <a:gd name="connsiteX21" fmla="*/ 4978400 w 6429829"/>
              <a:gd name="connsiteY21" fmla="*/ 1901372 h 2526724"/>
              <a:gd name="connsiteX22" fmla="*/ 5399314 w 6429829"/>
              <a:gd name="connsiteY22" fmla="*/ 1480458 h 2526724"/>
              <a:gd name="connsiteX23" fmla="*/ 5544457 w 6429829"/>
              <a:gd name="connsiteY23" fmla="*/ 943429 h 2526724"/>
              <a:gd name="connsiteX24" fmla="*/ 5704114 w 6429829"/>
              <a:gd name="connsiteY24" fmla="*/ 406400 h 2526724"/>
              <a:gd name="connsiteX25" fmla="*/ 5936343 w 6429829"/>
              <a:gd name="connsiteY25" fmla="*/ 87086 h 2526724"/>
              <a:gd name="connsiteX26" fmla="*/ 6429829 w 6429829"/>
              <a:gd name="connsiteY26" fmla="*/ 0 h 2526724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4978400 w 6429829"/>
              <a:gd name="connsiteY21" fmla="*/ 1901372 h 2526565"/>
              <a:gd name="connsiteX22" fmla="*/ 5399314 w 6429829"/>
              <a:gd name="connsiteY22" fmla="*/ 1480458 h 2526565"/>
              <a:gd name="connsiteX23" fmla="*/ 5544457 w 6429829"/>
              <a:gd name="connsiteY23" fmla="*/ 943429 h 2526565"/>
              <a:gd name="connsiteX24" fmla="*/ 5704114 w 6429829"/>
              <a:gd name="connsiteY24" fmla="*/ 406400 h 2526565"/>
              <a:gd name="connsiteX25" fmla="*/ 5936343 w 6429829"/>
              <a:gd name="connsiteY25" fmla="*/ 87086 h 2526565"/>
              <a:gd name="connsiteX26" fmla="*/ 6429829 w 6429829"/>
              <a:gd name="connsiteY26" fmla="*/ 0 h 2526565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5341257 w 6429829"/>
              <a:gd name="connsiteY21" fmla="*/ 1915886 h 2526565"/>
              <a:gd name="connsiteX22" fmla="*/ 5399314 w 6429829"/>
              <a:gd name="connsiteY22" fmla="*/ 1480458 h 2526565"/>
              <a:gd name="connsiteX23" fmla="*/ 5544457 w 6429829"/>
              <a:gd name="connsiteY23" fmla="*/ 943429 h 2526565"/>
              <a:gd name="connsiteX24" fmla="*/ 5704114 w 6429829"/>
              <a:gd name="connsiteY24" fmla="*/ 406400 h 2526565"/>
              <a:gd name="connsiteX25" fmla="*/ 5936343 w 6429829"/>
              <a:gd name="connsiteY25" fmla="*/ 87086 h 2526565"/>
              <a:gd name="connsiteX26" fmla="*/ 6429829 w 6429829"/>
              <a:gd name="connsiteY26" fmla="*/ 0 h 2526565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5341257 w 6429829"/>
              <a:gd name="connsiteY21" fmla="*/ 1915886 h 2526565"/>
              <a:gd name="connsiteX22" fmla="*/ 5631543 w 6429829"/>
              <a:gd name="connsiteY22" fmla="*/ 1233715 h 2526565"/>
              <a:gd name="connsiteX23" fmla="*/ 5544457 w 6429829"/>
              <a:gd name="connsiteY23" fmla="*/ 943429 h 2526565"/>
              <a:gd name="connsiteX24" fmla="*/ 5704114 w 6429829"/>
              <a:gd name="connsiteY24" fmla="*/ 406400 h 2526565"/>
              <a:gd name="connsiteX25" fmla="*/ 5936343 w 6429829"/>
              <a:gd name="connsiteY25" fmla="*/ 87086 h 2526565"/>
              <a:gd name="connsiteX26" fmla="*/ 6429829 w 6429829"/>
              <a:gd name="connsiteY26" fmla="*/ 0 h 2526565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5341257 w 6429829"/>
              <a:gd name="connsiteY21" fmla="*/ 1915886 h 2526565"/>
              <a:gd name="connsiteX22" fmla="*/ 5631543 w 6429829"/>
              <a:gd name="connsiteY22" fmla="*/ 1233715 h 2526565"/>
              <a:gd name="connsiteX23" fmla="*/ 5704114 w 6429829"/>
              <a:gd name="connsiteY23" fmla="*/ 812801 h 2526565"/>
              <a:gd name="connsiteX24" fmla="*/ 5704114 w 6429829"/>
              <a:gd name="connsiteY24" fmla="*/ 406400 h 2526565"/>
              <a:gd name="connsiteX25" fmla="*/ 5936343 w 6429829"/>
              <a:gd name="connsiteY25" fmla="*/ 87086 h 2526565"/>
              <a:gd name="connsiteX26" fmla="*/ 6429829 w 6429829"/>
              <a:gd name="connsiteY26" fmla="*/ 0 h 2526565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5341257 w 6429829"/>
              <a:gd name="connsiteY21" fmla="*/ 1915886 h 2526565"/>
              <a:gd name="connsiteX22" fmla="*/ 5413829 w 6429829"/>
              <a:gd name="connsiteY22" fmla="*/ 1494973 h 2526565"/>
              <a:gd name="connsiteX23" fmla="*/ 5631543 w 6429829"/>
              <a:gd name="connsiteY23" fmla="*/ 1233715 h 2526565"/>
              <a:gd name="connsiteX24" fmla="*/ 5704114 w 6429829"/>
              <a:gd name="connsiteY24" fmla="*/ 812801 h 2526565"/>
              <a:gd name="connsiteX25" fmla="*/ 5704114 w 6429829"/>
              <a:gd name="connsiteY25" fmla="*/ 406400 h 2526565"/>
              <a:gd name="connsiteX26" fmla="*/ 5936343 w 6429829"/>
              <a:gd name="connsiteY26" fmla="*/ 87086 h 2526565"/>
              <a:gd name="connsiteX27" fmla="*/ 6429829 w 6429829"/>
              <a:gd name="connsiteY27" fmla="*/ 0 h 2526565"/>
              <a:gd name="connsiteX0" fmla="*/ 0 w 6429829"/>
              <a:gd name="connsiteY0" fmla="*/ 29029 h 2526565"/>
              <a:gd name="connsiteX1" fmla="*/ 246743 w 6429829"/>
              <a:gd name="connsiteY1" fmla="*/ 72572 h 2526565"/>
              <a:gd name="connsiteX2" fmla="*/ 449943 w 6429829"/>
              <a:gd name="connsiteY2" fmla="*/ 174172 h 2526565"/>
              <a:gd name="connsiteX3" fmla="*/ 508000 w 6429829"/>
              <a:gd name="connsiteY3" fmla="*/ 391886 h 2526565"/>
              <a:gd name="connsiteX4" fmla="*/ 508000 w 6429829"/>
              <a:gd name="connsiteY4" fmla="*/ 638629 h 2526565"/>
              <a:gd name="connsiteX5" fmla="*/ 522514 w 6429829"/>
              <a:gd name="connsiteY5" fmla="*/ 899886 h 2526565"/>
              <a:gd name="connsiteX6" fmla="*/ 493486 w 6429829"/>
              <a:gd name="connsiteY6" fmla="*/ 1175657 h 2526565"/>
              <a:gd name="connsiteX7" fmla="*/ 464458 w 6429829"/>
              <a:gd name="connsiteY7" fmla="*/ 1393371 h 2526565"/>
              <a:gd name="connsiteX8" fmla="*/ 435428 w 6429829"/>
              <a:gd name="connsiteY8" fmla="*/ 1640115 h 2526565"/>
              <a:gd name="connsiteX9" fmla="*/ 275772 w 6429829"/>
              <a:gd name="connsiteY9" fmla="*/ 1814286 h 2526565"/>
              <a:gd name="connsiteX10" fmla="*/ 348343 w 6429829"/>
              <a:gd name="connsiteY10" fmla="*/ 1988457 h 2526565"/>
              <a:gd name="connsiteX11" fmla="*/ 696686 w 6429829"/>
              <a:gd name="connsiteY11" fmla="*/ 2032000 h 2526565"/>
              <a:gd name="connsiteX12" fmla="*/ 885372 w 6429829"/>
              <a:gd name="connsiteY12" fmla="*/ 2017486 h 2526565"/>
              <a:gd name="connsiteX13" fmla="*/ 1117600 w 6429829"/>
              <a:gd name="connsiteY13" fmla="*/ 2061029 h 2526565"/>
              <a:gd name="connsiteX14" fmla="*/ 1596572 w 6429829"/>
              <a:gd name="connsiteY14" fmla="*/ 2017486 h 2526565"/>
              <a:gd name="connsiteX15" fmla="*/ 1988457 w 6429829"/>
              <a:gd name="connsiteY15" fmla="*/ 2075543 h 2526565"/>
              <a:gd name="connsiteX16" fmla="*/ 2249714 w 6429829"/>
              <a:gd name="connsiteY16" fmla="*/ 2162629 h 2526565"/>
              <a:gd name="connsiteX17" fmla="*/ 2714172 w 6429829"/>
              <a:gd name="connsiteY17" fmla="*/ 2249714 h 2526565"/>
              <a:gd name="connsiteX18" fmla="*/ 3643086 w 6429829"/>
              <a:gd name="connsiteY18" fmla="*/ 2525486 h 2526565"/>
              <a:gd name="connsiteX19" fmla="*/ 3976914 w 6429829"/>
              <a:gd name="connsiteY19" fmla="*/ 2336800 h 2526565"/>
              <a:gd name="connsiteX20" fmla="*/ 4412343 w 6429829"/>
              <a:gd name="connsiteY20" fmla="*/ 2119086 h 2526565"/>
              <a:gd name="connsiteX21" fmla="*/ 4862286 w 6429829"/>
              <a:gd name="connsiteY21" fmla="*/ 1567543 h 2526565"/>
              <a:gd name="connsiteX22" fmla="*/ 5413829 w 6429829"/>
              <a:gd name="connsiteY22" fmla="*/ 1494973 h 2526565"/>
              <a:gd name="connsiteX23" fmla="*/ 5631543 w 6429829"/>
              <a:gd name="connsiteY23" fmla="*/ 1233715 h 2526565"/>
              <a:gd name="connsiteX24" fmla="*/ 5704114 w 6429829"/>
              <a:gd name="connsiteY24" fmla="*/ 812801 h 2526565"/>
              <a:gd name="connsiteX25" fmla="*/ 5704114 w 6429829"/>
              <a:gd name="connsiteY25" fmla="*/ 406400 h 2526565"/>
              <a:gd name="connsiteX26" fmla="*/ 5936343 w 6429829"/>
              <a:gd name="connsiteY26" fmla="*/ 87086 h 2526565"/>
              <a:gd name="connsiteX27" fmla="*/ 6429829 w 6429829"/>
              <a:gd name="connsiteY27" fmla="*/ 0 h 2526565"/>
              <a:gd name="connsiteX0" fmla="*/ 0 w 6429829"/>
              <a:gd name="connsiteY0" fmla="*/ 29029 h 2527184"/>
              <a:gd name="connsiteX1" fmla="*/ 246743 w 6429829"/>
              <a:gd name="connsiteY1" fmla="*/ 72572 h 2527184"/>
              <a:gd name="connsiteX2" fmla="*/ 449943 w 6429829"/>
              <a:gd name="connsiteY2" fmla="*/ 174172 h 2527184"/>
              <a:gd name="connsiteX3" fmla="*/ 508000 w 6429829"/>
              <a:gd name="connsiteY3" fmla="*/ 391886 h 2527184"/>
              <a:gd name="connsiteX4" fmla="*/ 508000 w 6429829"/>
              <a:gd name="connsiteY4" fmla="*/ 638629 h 2527184"/>
              <a:gd name="connsiteX5" fmla="*/ 522514 w 6429829"/>
              <a:gd name="connsiteY5" fmla="*/ 899886 h 2527184"/>
              <a:gd name="connsiteX6" fmla="*/ 493486 w 6429829"/>
              <a:gd name="connsiteY6" fmla="*/ 1175657 h 2527184"/>
              <a:gd name="connsiteX7" fmla="*/ 464458 w 6429829"/>
              <a:gd name="connsiteY7" fmla="*/ 1393371 h 2527184"/>
              <a:gd name="connsiteX8" fmla="*/ 435428 w 6429829"/>
              <a:gd name="connsiteY8" fmla="*/ 1640115 h 2527184"/>
              <a:gd name="connsiteX9" fmla="*/ 275772 w 6429829"/>
              <a:gd name="connsiteY9" fmla="*/ 1814286 h 2527184"/>
              <a:gd name="connsiteX10" fmla="*/ 348343 w 6429829"/>
              <a:gd name="connsiteY10" fmla="*/ 1988457 h 2527184"/>
              <a:gd name="connsiteX11" fmla="*/ 696686 w 6429829"/>
              <a:gd name="connsiteY11" fmla="*/ 2032000 h 2527184"/>
              <a:gd name="connsiteX12" fmla="*/ 885372 w 6429829"/>
              <a:gd name="connsiteY12" fmla="*/ 2017486 h 2527184"/>
              <a:gd name="connsiteX13" fmla="*/ 1117600 w 6429829"/>
              <a:gd name="connsiteY13" fmla="*/ 2061029 h 2527184"/>
              <a:gd name="connsiteX14" fmla="*/ 1596572 w 6429829"/>
              <a:gd name="connsiteY14" fmla="*/ 2017486 h 2527184"/>
              <a:gd name="connsiteX15" fmla="*/ 1988457 w 6429829"/>
              <a:gd name="connsiteY15" fmla="*/ 2075543 h 2527184"/>
              <a:gd name="connsiteX16" fmla="*/ 2249714 w 6429829"/>
              <a:gd name="connsiteY16" fmla="*/ 2162629 h 2527184"/>
              <a:gd name="connsiteX17" fmla="*/ 2714172 w 6429829"/>
              <a:gd name="connsiteY17" fmla="*/ 2249714 h 2527184"/>
              <a:gd name="connsiteX18" fmla="*/ 3643086 w 6429829"/>
              <a:gd name="connsiteY18" fmla="*/ 2525486 h 2527184"/>
              <a:gd name="connsiteX19" fmla="*/ 3976914 w 6429829"/>
              <a:gd name="connsiteY19" fmla="*/ 2336800 h 2527184"/>
              <a:gd name="connsiteX20" fmla="*/ 4020457 w 6429829"/>
              <a:gd name="connsiteY20" fmla="*/ 1785258 h 2527184"/>
              <a:gd name="connsiteX21" fmla="*/ 4862286 w 6429829"/>
              <a:gd name="connsiteY21" fmla="*/ 1567543 h 2527184"/>
              <a:gd name="connsiteX22" fmla="*/ 5413829 w 6429829"/>
              <a:gd name="connsiteY22" fmla="*/ 1494973 h 2527184"/>
              <a:gd name="connsiteX23" fmla="*/ 5631543 w 6429829"/>
              <a:gd name="connsiteY23" fmla="*/ 1233715 h 2527184"/>
              <a:gd name="connsiteX24" fmla="*/ 5704114 w 6429829"/>
              <a:gd name="connsiteY24" fmla="*/ 812801 h 2527184"/>
              <a:gd name="connsiteX25" fmla="*/ 5704114 w 6429829"/>
              <a:gd name="connsiteY25" fmla="*/ 406400 h 2527184"/>
              <a:gd name="connsiteX26" fmla="*/ 5936343 w 6429829"/>
              <a:gd name="connsiteY26" fmla="*/ 87086 h 2527184"/>
              <a:gd name="connsiteX27" fmla="*/ 6429829 w 6429829"/>
              <a:gd name="connsiteY27" fmla="*/ 0 h 2527184"/>
              <a:gd name="connsiteX0" fmla="*/ 0 w 6429829"/>
              <a:gd name="connsiteY0" fmla="*/ 29029 h 2531893"/>
              <a:gd name="connsiteX1" fmla="*/ 246743 w 6429829"/>
              <a:gd name="connsiteY1" fmla="*/ 72572 h 2531893"/>
              <a:gd name="connsiteX2" fmla="*/ 449943 w 6429829"/>
              <a:gd name="connsiteY2" fmla="*/ 174172 h 2531893"/>
              <a:gd name="connsiteX3" fmla="*/ 508000 w 6429829"/>
              <a:gd name="connsiteY3" fmla="*/ 391886 h 2531893"/>
              <a:gd name="connsiteX4" fmla="*/ 508000 w 6429829"/>
              <a:gd name="connsiteY4" fmla="*/ 638629 h 2531893"/>
              <a:gd name="connsiteX5" fmla="*/ 522514 w 6429829"/>
              <a:gd name="connsiteY5" fmla="*/ 899886 h 2531893"/>
              <a:gd name="connsiteX6" fmla="*/ 493486 w 6429829"/>
              <a:gd name="connsiteY6" fmla="*/ 1175657 h 2531893"/>
              <a:gd name="connsiteX7" fmla="*/ 464458 w 6429829"/>
              <a:gd name="connsiteY7" fmla="*/ 1393371 h 2531893"/>
              <a:gd name="connsiteX8" fmla="*/ 435428 w 6429829"/>
              <a:gd name="connsiteY8" fmla="*/ 1640115 h 2531893"/>
              <a:gd name="connsiteX9" fmla="*/ 275772 w 6429829"/>
              <a:gd name="connsiteY9" fmla="*/ 1814286 h 2531893"/>
              <a:gd name="connsiteX10" fmla="*/ 348343 w 6429829"/>
              <a:gd name="connsiteY10" fmla="*/ 1988457 h 2531893"/>
              <a:gd name="connsiteX11" fmla="*/ 696686 w 6429829"/>
              <a:gd name="connsiteY11" fmla="*/ 2032000 h 2531893"/>
              <a:gd name="connsiteX12" fmla="*/ 885372 w 6429829"/>
              <a:gd name="connsiteY12" fmla="*/ 2017486 h 2531893"/>
              <a:gd name="connsiteX13" fmla="*/ 1117600 w 6429829"/>
              <a:gd name="connsiteY13" fmla="*/ 2061029 h 2531893"/>
              <a:gd name="connsiteX14" fmla="*/ 1596572 w 6429829"/>
              <a:gd name="connsiteY14" fmla="*/ 2017486 h 2531893"/>
              <a:gd name="connsiteX15" fmla="*/ 1988457 w 6429829"/>
              <a:gd name="connsiteY15" fmla="*/ 2075543 h 2531893"/>
              <a:gd name="connsiteX16" fmla="*/ 2249714 w 6429829"/>
              <a:gd name="connsiteY16" fmla="*/ 2162629 h 2531893"/>
              <a:gd name="connsiteX17" fmla="*/ 2714172 w 6429829"/>
              <a:gd name="connsiteY17" fmla="*/ 2249714 h 2531893"/>
              <a:gd name="connsiteX18" fmla="*/ 3643086 w 6429829"/>
              <a:gd name="connsiteY18" fmla="*/ 2525486 h 2531893"/>
              <a:gd name="connsiteX19" fmla="*/ 3294743 w 6429829"/>
              <a:gd name="connsiteY19" fmla="*/ 1944915 h 2531893"/>
              <a:gd name="connsiteX20" fmla="*/ 4020457 w 6429829"/>
              <a:gd name="connsiteY20" fmla="*/ 1785258 h 2531893"/>
              <a:gd name="connsiteX21" fmla="*/ 4862286 w 6429829"/>
              <a:gd name="connsiteY21" fmla="*/ 1567543 h 2531893"/>
              <a:gd name="connsiteX22" fmla="*/ 5413829 w 6429829"/>
              <a:gd name="connsiteY22" fmla="*/ 1494973 h 2531893"/>
              <a:gd name="connsiteX23" fmla="*/ 5631543 w 6429829"/>
              <a:gd name="connsiteY23" fmla="*/ 1233715 h 2531893"/>
              <a:gd name="connsiteX24" fmla="*/ 5704114 w 6429829"/>
              <a:gd name="connsiteY24" fmla="*/ 812801 h 2531893"/>
              <a:gd name="connsiteX25" fmla="*/ 5704114 w 6429829"/>
              <a:gd name="connsiteY25" fmla="*/ 406400 h 2531893"/>
              <a:gd name="connsiteX26" fmla="*/ 5936343 w 6429829"/>
              <a:gd name="connsiteY26" fmla="*/ 87086 h 2531893"/>
              <a:gd name="connsiteX27" fmla="*/ 6429829 w 6429829"/>
              <a:gd name="connsiteY27" fmla="*/ 0 h 2531893"/>
              <a:gd name="connsiteX0" fmla="*/ 0 w 6429829"/>
              <a:gd name="connsiteY0" fmla="*/ 29029 h 2254107"/>
              <a:gd name="connsiteX1" fmla="*/ 246743 w 6429829"/>
              <a:gd name="connsiteY1" fmla="*/ 72572 h 2254107"/>
              <a:gd name="connsiteX2" fmla="*/ 449943 w 6429829"/>
              <a:gd name="connsiteY2" fmla="*/ 174172 h 2254107"/>
              <a:gd name="connsiteX3" fmla="*/ 508000 w 6429829"/>
              <a:gd name="connsiteY3" fmla="*/ 391886 h 2254107"/>
              <a:gd name="connsiteX4" fmla="*/ 508000 w 6429829"/>
              <a:gd name="connsiteY4" fmla="*/ 638629 h 2254107"/>
              <a:gd name="connsiteX5" fmla="*/ 522514 w 6429829"/>
              <a:gd name="connsiteY5" fmla="*/ 899886 h 2254107"/>
              <a:gd name="connsiteX6" fmla="*/ 493486 w 6429829"/>
              <a:gd name="connsiteY6" fmla="*/ 1175657 h 2254107"/>
              <a:gd name="connsiteX7" fmla="*/ 464458 w 6429829"/>
              <a:gd name="connsiteY7" fmla="*/ 1393371 h 2254107"/>
              <a:gd name="connsiteX8" fmla="*/ 435428 w 6429829"/>
              <a:gd name="connsiteY8" fmla="*/ 1640115 h 2254107"/>
              <a:gd name="connsiteX9" fmla="*/ 275772 w 6429829"/>
              <a:gd name="connsiteY9" fmla="*/ 1814286 h 2254107"/>
              <a:gd name="connsiteX10" fmla="*/ 348343 w 6429829"/>
              <a:gd name="connsiteY10" fmla="*/ 1988457 h 2254107"/>
              <a:gd name="connsiteX11" fmla="*/ 696686 w 6429829"/>
              <a:gd name="connsiteY11" fmla="*/ 2032000 h 2254107"/>
              <a:gd name="connsiteX12" fmla="*/ 885372 w 6429829"/>
              <a:gd name="connsiteY12" fmla="*/ 2017486 h 2254107"/>
              <a:gd name="connsiteX13" fmla="*/ 1117600 w 6429829"/>
              <a:gd name="connsiteY13" fmla="*/ 2061029 h 2254107"/>
              <a:gd name="connsiteX14" fmla="*/ 1596572 w 6429829"/>
              <a:gd name="connsiteY14" fmla="*/ 2017486 h 2254107"/>
              <a:gd name="connsiteX15" fmla="*/ 1988457 w 6429829"/>
              <a:gd name="connsiteY15" fmla="*/ 2075543 h 2254107"/>
              <a:gd name="connsiteX16" fmla="*/ 2249714 w 6429829"/>
              <a:gd name="connsiteY16" fmla="*/ 2162629 h 2254107"/>
              <a:gd name="connsiteX17" fmla="*/ 2714172 w 6429829"/>
              <a:gd name="connsiteY17" fmla="*/ 2249714 h 2254107"/>
              <a:gd name="connsiteX18" fmla="*/ 2728686 w 6429829"/>
              <a:gd name="connsiteY18" fmla="*/ 2017486 h 2254107"/>
              <a:gd name="connsiteX19" fmla="*/ 3294743 w 6429829"/>
              <a:gd name="connsiteY19" fmla="*/ 1944915 h 2254107"/>
              <a:gd name="connsiteX20" fmla="*/ 4020457 w 6429829"/>
              <a:gd name="connsiteY20" fmla="*/ 1785258 h 2254107"/>
              <a:gd name="connsiteX21" fmla="*/ 4862286 w 6429829"/>
              <a:gd name="connsiteY21" fmla="*/ 1567543 h 2254107"/>
              <a:gd name="connsiteX22" fmla="*/ 5413829 w 6429829"/>
              <a:gd name="connsiteY22" fmla="*/ 1494973 h 2254107"/>
              <a:gd name="connsiteX23" fmla="*/ 5631543 w 6429829"/>
              <a:gd name="connsiteY23" fmla="*/ 1233715 h 2254107"/>
              <a:gd name="connsiteX24" fmla="*/ 5704114 w 6429829"/>
              <a:gd name="connsiteY24" fmla="*/ 812801 h 2254107"/>
              <a:gd name="connsiteX25" fmla="*/ 5704114 w 6429829"/>
              <a:gd name="connsiteY25" fmla="*/ 406400 h 2254107"/>
              <a:gd name="connsiteX26" fmla="*/ 5936343 w 6429829"/>
              <a:gd name="connsiteY26" fmla="*/ 87086 h 2254107"/>
              <a:gd name="connsiteX27" fmla="*/ 6429829 w 6429829"/>
              <a:gd name="connsiteY27" fmla="*/ 0 h 2254107"/>
              <a:gd name="connsiteX0" fmla="*/ 0 w 6429829"/>
              <a:gd name="connsiteY0" fmla="*/ 29029 h 2163152"/>
              <a:gd name="connsiteX1" fmla="*/ 246743 w 6429829"/>
              <a:gd name="connsiteY1" fmla="*/ 72572 h 2163152"/>
              <a:gd name="connsiteX2" fmla="*/ 449943 w 6429829"/>
              <a:gd name="connsiteY2" fmla="*/ 174172 h 2163152"/>
              <a:gd name="connsiteX3" fmla="*/ 508000 w 6429829"/>
              <a:gd name="connsiteY3" fmla="*/ 391886 h 2163152"/>
              <a:gd name="connsiteX4" fmla="*/ 508000 w 6429829"/>
              <a:gd name="connsiteY4" fmla="*/ 638629 h 2163152"/>
              <a:gd name="connsiteX5" fmla="*/ 522514 w 6429829"/>
              <a:gd name="connsiteY5" fmla="*/ 899886 h 2163152"/>
              <a:gd name="connsiteX6" fmla="*/ 493486 w 6429829"/>
              <a:gd name="connsiteY6" fmla="*/ 1175657 h 2163152"/>
              <a:gd name="connsiteX7" fmla="*/ 464458 w 6429829"/>
              <a:gd name="connsiteY7" fmla="*/ 1393371 h 2163152"/>
              <a:gd name="connsiteX8" fmla="*/ 435428 w 6429829"/>
              <a:gd name="connsiteY8" fmla="*/ 1640115 h 2163152"/>
              <a:gd name="connsiteX9" fmla="*/ 275772 w 6429829"/>
              <a:gd name="connsiteY9" fmla="*/ 1814286 h 2163152"/>
              <a:gd name="connsiteX10" fmla="*/ 348343 w 6429829"/>
              <a:gd name="connsiteY10" fmla="*/ 1988457 h 2163152"/>
              <a:gd name="connsiteX11" fmla="*/ 696686 w 6429829"/>
              <a:gd name="connsiteY11" fmla="*/ 2032000 h 2163152"/>
              <a:gd name="connsiteX12" fmla="*/ 885372 w 6429829"/>
              <a:gd name="connsiteY12" fmla="*/ 2017486 h 2163152"/>
              <a:gd name="connsiteX13" fmla="*/ 1117600 w 6429829"/>
              <a:gd name="connsiteY13" fmla="*/ 2061029 h 2163152"/>
              <a:gd name="connsiteX14" fmla="*/ 1596572 w 6429829"/>
              <a:gd name="connsiteY14" fmla="*/ 2017486 h 2163152"/>
              <a:gd name="connsiteX15" fmla="*/ 1988457 w 6429829"/>
              <a:gd name="connsiteY15" fmla="*/ 2075543 h 2163152"/>
              <a:gd name="connsiteX16" fmla="*/ 2249714 w 6429829"/>
              <a:gd name="connsiteY16" fmla="*/ 2162629 h 2163152"/>
              <a:gd name="connsiteX17" fmla="*/ 2394857 w 6429829"/>
              <a:gd name="connsiteY17" fmla="*/ 2031999 h 2163152"/>
              <a:gd name="connsiteX18" fmla="*/ 2728686 w 6429829"/>
              <a:gd name="connsiteY18" fmla="*/ 2017486 h 2163152"/>
              <a:gd name="connsiteX19" fmla="*/ 3294743 w 6429829"/>
              <a:gd name="connsiteY19" fmla="*/ 1944915 h 2163152"/>
              <a:gd name="connsiteX20" fmla="*/ 4020457 w 6429829"/>
              <a:gd name="connsiteY20" fmla="*/ 1785258 h 2163152"/>
              <a:gd name="connsiteX21" fmla="*/ 4862286 w 6429829"/>
              <a:gd name="connsiteY21" fmla="*/ 1567543 h 2163152"/>
              <a:gd name="connsiteX22" fmla="*/ 5413829 w 6429829"/>
              <a:gd name="connsiteY22" fmla="*/ 1494973 h 2163152"/>
              <a:gd name="connsiteX23" fmla="*/ 5631543 w 6429829"/>
              <a:gd name="connsiteY23" fmla="*/ 1233715 h 2163152"/>
              <a:gd name="connsiteX24" fmla="*/ 5704114 w 6429829"/>
              <a:gd name="connsiteY24" fmla="*/ 812801 h 2163152"/>
              <a:gd name="connsiteX25" fmla="*/ 5704114 w 6429829"/>
              <a:gd name="connsiteY25" fmla="*/ 406400 h 2163152"/>
              <a:gd name="connsiteX26" fmla="*/ 5936343 w 6429829"/>
              <a:gd name="connsiteY26" fmla="*/ 87086 h 2163152"/>
              <a:gd name="connsiteX27" fmla="*/ 6429829 w 6429829"/>
              <a:gd name="connsiteY27" fmla="*/ 0 h 2163152"/>
              <a:gd name="connsiteX0" fmla="*/ 0 w 6429829"/>
              <a:gd name="connsiteY0" fmla="*/ 29029 h 2264253"/>
              <a:gd name="connsiteX1" fmla="*/ 246743 w 6429829"/>
              <a:gd name="connsiteY1" fmla="*/ 72572 h 2264253"/>
              <a:gd name="connsiteX2" fmla="*/ 449943 w 6429829"/>
              <a:gd name="connsiteY2" fmla="*/ 174172 h 2264253"/>
              <a:gd name="connsiteX3" fmla="*/ 508000 w 6429829"/>
              <a:gd name="connsiteY3" fmla="*/ 391886 h 2264253"/>
              <a:gd name="connsiteX4" fmla="*/ 508000 w 6429829"/>
              <a:gd name="connsiteY4" fmla="*/ 638629 h 2264253"/>
              <a:gd name="connsiteX5" fmla="*/ 522514 w 6429829"/>
              <a:gd name="connsiteY5" fmla="*/ 899886 h 2264253"/>
              <a:gd name="connsiteX6" fmla="*/ 493486 w 6429829"/>
              <a:gd name="connsiteY6" fmla="*/ 1175657 h 2264253"/>
              <a:gd name="connsiteX7" fmla="*/ 464458 w 6429829"/>
              <a:gd name="connsiteY7" fmla="*/ 1393371 h 2264253"/>
              <a:gd name="connsiteX8" fmla="*/ 435428 w 6429829"/>
              <a:gd name="connsiteY8" fmla="*/ 1640115 h 2264253"/>
              <a:gd name="connsiteX9" fmla="*/ 275772 w 6429829"/>
              <a:gd name="connsiteY9" fmla="*/ 1814286 h 2264253"/>
              <a:gd name="connsiteX10" fmla="*/ 348343 w 6429829"/>
              <a:gd name="connsiteY10" fmla="*/ 1988457 h 2264253"/>
              <a:gd name="connsiteX11" fmla="*/ 696686 w 6429829"/>
              <a:gd name="connsiteY11" fmla="*/ 2032000 h 2264253"/>
              <a:gd name="connsiteX12" fmla="*/ 885372 w 6429829"/>
              <a:gd name="connsiteY12" fmla="*/ 2017486 h 2264253"/>
              <a:gd name="connsiteX13" fmla="*/ 1117600 w 6429829"/>
              <a:gd name="connsiteY13" fmla="*/ 2061029 h 2264253"/>
              <a:gd name="connsiteX14" fmla="*/ 1422401 w 6429829"/>
              <a:gd name="connsiteY14" fmla="*/ 2264229 h 2264253"/>
              <a:gd name="connsiteX15" fmla="*/ 1988457 w 6429829"/>
              <a:gd name="connsiteY15" fmla="*/ 2075543 h 2264253"/>
              <a:gd name="connsiteX16" fmla="*/ 2249714 w 6429829"/>
              <a:gd name="connsiteY16" fmla="*/ 2162629 h 2264253"/>
              <a:gd name="connsiteX17" fmla="*/ 2394857 w 6429829"/>
              <a:gd name="connsiteY17" fmla="*/ 2031999 h 2264253"/>
              <a:gd name="connsiteX18" fmla="*/ 2728686 w 6429829"/>
              <a:gd name="connsiteY18" fmla="*/ 2017486 h 2264253"/>
              <a:gd name="connsiteX19" fmla="*/ 3294743 w 6429829"/>
              <a:gd name="connsiteY19" fmla="*/ 1944915 h 2264253"/>
              <a:gd name="connsiteX20" fmla="*/ 4020457 w 6429829"/>
              <a:gd name="connsiteY20" fmla="*/ 1785258 h 2264253"/>
              <a:gd name="connsiteX21" fmla="*/ 4862286 w 6429829"/>
              <a:gd name="connsiteY21" fmla="*/ 1567543 h 2264253"/>
              <a:gd name="connsiteX22" fmla="*/ 5413829 w 6429829"/>
              <a:gd name="connsiteY22" fmla="*/ 1494973 h 2264253"/>
              <a:gd name="connsiteX23" fmla="*/ 5631543 w 6429829"/>
              <a:gd name="connsiteY23" fmla="*/ 1233715 h 2264253"/>
              <a:gd name="connsiteX24" fmla="*/ 5704114 w 6429829"/>
              <a:gd name="connsiteY24" fmla="*/ 812801 h 2264253"/>
              <a:gd name="connsiteX25" fmla="*/ 5704114 w 6429829"/>
              <a:gd name="connsiteY25" fmla="*/ 406400 h 2264253"/>
              <a:gd name="connsiteX26" fmla="*/ 5936343 w 6429829"/>
              <a:gd name="connsiteY26" fmla="*/ 87086 h 2264253"/>
              <a:gd name="connsiteX27" fmla="*/ 6429829 w 6429829"/>
              <a:gd name="connsiteY27" fmla="*/ 0 h 2264253"/>
              <a:gd name="connsiteX0" fmla="*/ 0 w 6429829"/>
              <a:gd name="connsiteY0" fmla="*/ 29029 h 2270499"/>
              <a:gd name="connsiteX1" fmla="*/ 246743 w 6429829"/>
              <a:gd name="connsiteY1" fmla="*/ 72572 h 2270499"/>
              <a:gd name="connsiteX2" fmla="*/ 449943 w 6429829"/>
              <a:gd name="connsiteY2" fmla="*/ 174172 h 2270499"/>
              <a:gd name="connsiteX3" fmla="*/ 508000 w 6429829"/>
              <a:gd name="connsiteY3" fmla="*/ 391886 h 2270499"/>
              <a:gd name="connsiteX4" fmla="*/ 508000 w 6429829"/>
              <a:gd name="connsiteY4" fmla="*/ 638629 h 2270499"/>
              <a:gd name="connsiteX5" fmla="*/ 522514 w 6429829"/>
              <a:gd name="connsiteY5" fmla="*/ 899886 h 2270499"/>
              <a:gd name="connsiteX6" fmla="*/ 493486 w 6429829"/>
              <a:gd name="connsiteY6" fmla="*/ 1175657 h 2270499"/>
              <a:gd name="connsiteX7" fmla="*/ 464458 w 6429829"/>
              <a:gd name="connsiteY7" fmla="*/ 1393371 h 2270499"/>
              <a:gd name="connsiteX8" fmla="*/ 435428 w 6429829"/>
              <a:gd name="connsiteY8" fmla="*/ 1640115 h 2270499"/>
              <a:gd name="connsiteX9" fmla="*/ 275772 w 6429829"/>
              <a:gd name="connsiteY9" fmla="*/ 1814286 h 2270499"/>
              <a:gd name="connsiteX10" fmla="*/ 348343 w 6429829"/>
              <a:gd name="connsiteY10" fmla="*/ 1988457 h 2270499"/>
              <a:gd name="connsiteX11" fmla="*/ 696686 w 6429829"/>
              <a:gd name="connsiteY11" fmla="*/ 2032000 h 2270499"/>
              <a:gd name="connsiteX12" fmla="*/ 885372 w 6429829"/>
              <a:gd name="connsiteY12" fmla="*/ 2017486 h 2270499"/>
              <a:gd name="connsiteX13" fmla="*/ 986971 w 6429829"/>
              <a:gd name="connsiteY13" fmla="*/ 2206172 h 2270499"/>
              <a:gd name="connsiteX14" fmla="*/ 1422401 w 6429829"/>
              <a:gd name="connsiteY14" fmla="*/ 2264229 h 2270499"/>
              <a:gd name="connsiteX15" fmla="*/ 1988457 w 6429829"/>
              <a:gd name="connsiteY15" fmla="*/ 2075543 h 2270499"/>
              <a:gd name="connsiteX16" fmla="*/ 2249714 w 6429829"/>
              <a:gd name="connsiteY16" fmla="*/ 2162629 h 2270499"/>
              <a:gd name="connsiteX17" fmla="*/ 2394857 w 6429829"/>
              <a:gd name="connsiteY17" fmla="*/ 2031999 h 2270499"/>
              <a:gd name="connsiteX18" fmla="*/ 2728686 w 6429829"/>
              <a:gd name="connsiteY18" fmla="*/ 2017486 h 2270499"/>
              <a:gd name="connsiteX19" fmla="*/ 3294743 w 6429829"/>
              <a:gd name="connsiteY19" fmla="*/ 1944915 h 2270499"/>
              <a:gd name="connsiteX20" fmla="*/ 4020457 w 6429829"/>
              <a:gd name="connsiteY20" fmla="*/ 1785258 h 2270499"/>
              <a:gd name="connsiteX21" fmla="*/ 4862286 w 6429829"/>
              <a:gd name="connsiteY21" fmla="*/ 1567543 h 2270499"/>
              <a:gd name="connsiteX22" fmla="*/ 5413829 w 6429829"/>
              <a:gd name="connsiteY22" fmla="*/ 1494973 h 2270499"/>
              <a:gd name="connsiteX23" fmla="*/ 5631543 w 6429829"/>
              <a:gd name="connsiteY23" fmla="*/ 1233715 h 2270499"/>
              <a:gd name="connsiteX24" fmla="*/ 5704114 w 6429829"/>
              <a:gd name="connsiteY24" fmla="*/ 812801 h 2270499"/>
              <a:gd name="connsiteX25" fmla="*/ 5704114 w 6429829"/>
              <a:gd name="connsiteY25" fmla="*/ 406400 h 2270499"/>
              <a:gd name="connsiteX26" fmla="*/ 5936343 w 6429829"/>
              <a:gd name="connsiteY26" fmla="*/ 87086 h 2270499"/>
              <a:gd name="connsiteX27" fmla="*/ 6429829 w 6429829"/>
              <a:gd name="connsiteY27" fmla="*/ 0 h 2270499"/>
              <a:gd name="connsiteX0" fmla="*/ 0 w 6429829"/>
              <a:gd name="connsiteY0" fmla="*/ 29029 h 2268630"/>
              <a:gd name="connsiteX1" fmla="*/ 246743 w 6429829"/>
              <a:gd name="connsiteY1" fmla="*/ 72572 h 2268630"/>
              <a:gd name="connsiteX2" fmla="*/ 449943 w 6429829"/>
              <a:gd name="connsiteY2" fmla="*/ 174172 h 2268630"/>
              <a:gd name="connsiteX3" fmla="*/ 508000 w 6429829"/>
              <a:gd name="connsiteY3" fmla="*/ 391886 h 2268630"/>
              <a:gd name="connsiteX4" fmla="*/ 508000 w 6429829"/>
              <a:gd name="connsiteY4" fmla="*/ 638629 h 2268630"/>
              <a:gd name="connsiteX5" fmla="*/ 522514 w 6429829"/>
              <a:gd name="connsiteY5" fmla="*/ 899886 h 2268630"/>
              <a:gd name="connsiteX6" fmla="*/ 493486 w 6429829"/>
              <a:gd name="connsiteY6" fmla="*/ 1175657 h 2268630"/>
              <a:gd name="connsiteX7" fmla="*/ 464458 w 6429829"/>
              <a:gd name="connsiteY7" fmla="*/ 1393371 h 2268630"/>
              <a:gd name="connsiteX8" fmla="*/ 435428 w 6429829"/>
              <a:gd name="connsiteY8" fmla="*/ 1640115 h 2268630"/>
              <a:gd name="connsiteX9" fmla="*/ 275772 w 6429829"/>
              <a:gd name="connsiteY9" fmla="*/ 1814286 h 2268630"/>
              <a:gd name="connsiteX10" fmla="*/ 348343 w 6429829"/>
              <a:gd name="connsiteY10" fmla="*/ 1988457 h 2268630"/>
              <a:gd name="connsiteX11" fmla="*/ 696686 w 6429829"/>
              <a:gd name="connsiteY11" fmla="*/ 2032000 h 2268630"/>
              <a:gd name="connsiteX12" fmla="*/ 812800 w 6429829"/>
              <a:gd name="connsiteY12" fmla="*/ 2177143 h 2268630"/>
              <a:gd name="connsiteX13" fmla="*/ 986971 w 6429829"/>
              <a:gd name="connsiteY13" fmla="*/ 2206172 h 2268630"/>
              <a:gd name="connsiteX14" fmla="*/ 1422401 w 6429829"/>
              <a:gd name="connsiteY14" fmla="*/ 2264229 h 2268630"/>
              <a:gd name="connsiteX15" fmla="*/ 1988457 w 6429829"/>
              <a:gd name="connsiteY15" fmla="*/ 2075543 h 2268630"/>
              <a:gd name="connsiteX16" fmla="*/ 2249714 w 6429829"/>
              <a:gd name="connsiteY16" fmla="*/ 2162629 h 2268630"/>
              <a:gd name="connsiteX17" fmla="*/ 2394857 w 6429829"/>
              <a:gd name="connsiteY17" fmla="*/ 2031999 h 2268630"/>
              <a:gd name="connsiteX18" fmla="*/ 2728686 w 6429829"/>
              <a:gd name="connsiteY18" fmla="*/ 2017486 h 2268630"/>
              <a:gd name="connsiteX19" fmla="*/ 3294743 w 6429829"/>
              <a:gd name="connsiteY19" fmla="*/ 1944915 h 2268630"/>
              <a:gd name="connsiteX20" fmla="*/ 4020457 w 6429829"/>
              <a:gd name="connsiteY20" fmla="*/ 1785258 h 2268630"/>
              <a:gd name="connsiteX21" fmla="*/ 4862286 w 6429829"/>
              <a:gd name="connsiteY21" fmla="*/ 1567543 h 2268630"/>
              <a:gd name="connsiteX22" fmla="*/ 5413829 w 6429829"/>
              <a:gd name="connsiteY22" fmla="*/ 1494973 h 2268630"/>
              <a:gd name="connsiteX23" fmla="*/ 5631543 w 6429829"/>
              <a:gd name="connsiteY23" fmla="*/ 1233715 h 2268630"/>
              <a:gd name="connsiteX24" fmla="*/ 5704114 w 6429829"/>
              <a:gd name="connsiteY24" fmla="*/ 812801 h 2268630"/>
              <a:gd name="connsiteX25" fmla="*/ 5704114 w 6429829"/>
              <a:gd name="connsiteY25" fmla="*/ 406400 h 2268630"/>
              <a:gd name="connsiteX26" fmla="*/ 5936343 w 6429829"/>
              <a:gd name="connsiteY26" fmla="*/ 87086 h 2268630"/>
              <a:gd name="connsiteX27" fmla="*/ 6429829 w 6429829"/>
              <a:gd name="connsiteY27" fmla="*/ 0 h 2268630"/>
              <a:gd name="connsiteX0" fmla="*/ 0 w 6429829"/>
              <a:gd name="connsiteY0" fmla="*/ 29029 h 2268630"/>
              <a:gd name="connsiteX1" fmla="*/ 246743 w 6429829"/>
              <a:gd name="connsiteY1" fmla="*/ 72572 h 2268630"/>
              <a:gd name="connsiteX2" fmla="*/ 449943 w 6429829"/>
              <a:gd name="connsiteY2" fmla="*/ 174172 h 2268630"/>
              <a:gd name="connsiteX3" fmla="*/ 508000 w 6429829"/>
              <a:gd name="connsiteY3" fmla="*/ 391886 h 2268630"/>
              <a:gd name="connsiteX4" fmla="*/ 508000 w 6429829"/>
              <a:gd name="connsiteY4" fmla="*/ 638629 h 2268630"/>
              <a:gd name="connsiteX5" fmla="*/ 522514 w 6429829"/>
              <a:gd name="connsiteY5" fmla="*/ 899886 h 2268630"/>
              <a:gd name="connsiteX6" fmla="*/ 493486 w 6429829"/>
              <a:gd name="connsiteY6" fmla="*/ 1175657 h 2268630"/>
              <a:gd name="connsiteX7" fmla="*/ 464458 w 6429829"/>
              <a:gd name="connsiteY7" fmla="*/ 1393371 h 2268630"/>
              <a:gd name="connsiteX8" fmla="*/ 435428 w 6429829"/>
              <a:gd name="connsiteY8" fmla="*/ 1640115 h 2268630"/>
              <a:gd name="connsiteX9" fmla="*/ 275772 w 6429829"/>
              <a:gd name="connsiteY9" fmla="*/ 1814286 h 2268630"/>
              <a:gd name="connsiteX10" fmla="*/ 348343 w 6429829"/>
              <a:gd name="connsiteY10" fmla="*/ 1988457 h 2268630"/>
              <a:gd name="connsiteX11" fmla="*/ 638629 w 6429829"/>
              <a:gd name="connsiteY11" fmla="*/ 2090057 h 2268630"/>
              <a:gd name="connsiteX12" fmla="*/ 812800 w 6429829"/>
              <a:gd name="connsiteY12" fmla="*/ 2177143 h 2268630"/>
              <a:gd name="connsiteX13" fmla="*/ 986971 w 6429829"/>
              <a:gd name="connsiteY13" fmla="*/ 2206172 h 2268630"/>
              <a:gd name="connsiteX14" fmla="*/ 1422401 w 6429829"/>
              <a:gd name="connsiteY14" fmla="*/ 2264229 h 2268630"/>
              <a:gd name="connsiteX15" fmla="*/ 1988457 w 6429829"/>
              <a:gd name="connsiteY15" fmla="*/ 2075543 h 2268630"/>
              <a:gd name="connsiteX16" fmla="*/ 2249714 w 6429829"/>
              <a:gd name="connsiteY16" fmla="*/ 2162629 h 2268630"/>
              <a:gd name="connsiteX17" fmla="*/ 2394857 w 6429829"/>
              <a:gd name="connsiteY17" fmla="*/ 2031999 h 2268630"/>
              <a:gd name="connsiteX18" fmla="*/ 2728686 w 6429829"/>
              <a:gd name="connsiteY18" fmla="*/ 2017486 h 2268630"/>
              <a:gd name="connsiteX19" fmla="*/ 3294743 w 6429829"/>
              <a:gd name="connsiteY19" fmla="*/ 1944915 h 2268630"/>
              <a:gd name="connsiteX20" fmla="*/ 4020457 w 6429829"/>
              <a:gd name="connsiteY20" fmla="*/ 1785258 h 2268630"/>
              <a:gd name="connsiteX21" fmla="*/ 4862286 w 6429829"/>
              <a:gd name="connsiteY21" fmla="*/ 1567543 h 2268630"/>
              <a:gd name="connsiteX22" fmla="*/ 5413829 w 6429829"/>
              <a:gd name="connsiteY22" fmla="*/ 1494973 h 2268630"/>
              <a:gd name="connsiteX23" fmla="*/ 5631543 w 6429829"/>
              <a:gd name="connsiteY23" fmla="*/ 1233715 h 2268630"/>
              <a:gd name="connsiteX24" fmla="*/ 5704114 w 6429829"/>
              <a:gd name="connsiteY24" fmla="*/ 812801 h 2268630"/>
              <a:gd name="connsiteX25" fmla="*/ 5704114 w 6429829"/>
              <a:gd name="connsiteY25" fmla="*/ 406400 h 2268630"/>
              <a:gd name="connsiteX26" fmla="*/ 5936343 w 6429829"/>
              <a:gd name="connsiteY26" fmla="*/ 87086 h 2268630"/>
              <a:gd name="connsiteX27" fmla="*/ 6429829 w 6429829"/>
              <a:gd name="connsiteY27" fmla="*/ 0 h 2268630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391886 h 2274487"/>
              <a:gd name="connsiteX4" fmla="*/ 508000 w 6429829"/>
              <a:gd name="connsiteY4" fmla="*/ 638629 h 2274487"/>
              <a:gd name="connsiteX5" fmla="*/ 522514 w 6429829"/>
              <a:gd name="connsiteY5" fmla="*/ 899886 h 2274487"/>
              <a:gd name="connsiteX6" fmla="*/ 493486 w 6429829"/>
              <a:gd name="connsiteY6" fmla="*/ 1175657 h 2274487"/>
              <a:gd name="connsiteX7" fmla="*/ 464458 w 6429829"/>
              <a:gd name="connsiteY7" fmla="*/ 1393371 h 2274487"/>
              <a:gd name="connsiteX8" fmla="*/ 435428 w 6429829"/>
              <a:gd name="connsiteY8" fmla="*/ 1640115 h 2274487"/>
              <a:gd name="connsiteX9" fmla="*/ 275772 w 6429829"/>
              <a:gd name="connsiteY9" fmla="*/ 1814286 h 2274487"/>
              <a:gd name="connsiteX10" fmla="*/ 348343 w 6429829"/>
              <a:gd name="connsiteY10" fmla="*/ 1988457 h 2274487"/>
              <a:gd name="connsiteX11" fmla="*/ 638629 w 6429829"/>
              <a:gd name="connsiteY11" fmla="*/ 2090057 h 2274487"/>
              <a:gd name="connsiteX12" fmla="*/ 812800 w 6429829"/>
              <a:gd name="connsiteY12" fmla="*/ 2177143 h 2274487"/>
              <a:gd name="connsiteX13" fmla="*/ 986971 w 6429829"/>
              <a:gd name="connsiteY13" fmla="*/ 2206172 h 2274487"/>
              <a:gd name="connsiteX14" fmla="*/ 1422401 w 6429829"/>
              <a:gd name="connsiteY14" fmla="*/ 2264229 h 2274487"/>
              <a:gd name="connsiteX15" fmla="*/ 1901372 w 6429829"/>
              <a:gd name="connsiteY15" fmla="*/ 1973943 h 2274487"/>
              <a:gd name="connsiteX16" fmla="*/ 2249714 w 6429829"/>
              <a:gd name="connsiteY16" fmla="*/ 2162629 h 2274487"/>
              <a:gd name="connsiteX17" fmla="*/ 2394857 w 6429829"/>
              <a:gd name="connsiteY17" fmla="*/ 2031999 h 2274487"/>
              <a:gd name="connsiteX18" fmla="*/ 2728686 w 6429829"/>
              <a:gd name="connsiteY18" fmla="*/ 2017486 h 2274487"/>
              <a:gd name="connsiteX19" fmla="*/ 3294743 w 6429829"/>
              <a:gd name="connsiteY19" fmla="*/ 1944915 h 2274487"/>
              <a:gd name="connsiteX20" fmla="*/ 4020457 w 6429829"/>
              <a:gd name="connsiteY20" fmla="*/ 1785258 h 2274487"/>
              <a:gd name="connsiteX21" fmla="*/ 4862286 w 6429829"/>
              <a:gd name="connsiteY21" fmla="*/ 1567543 h 2274487"/>
              <a:gd name="connsiteX22" fmla="*/ 5413829 w 6429829"/>
              <a:gd name="connsiteY22" fmla="*/ 1494973 h 2274487"/>
              <a:gd name="connsiteX23" fmla="*/ 5631543 w 6429829"/>
              <a:gd name="connsiteY23" fmla="*/ 1233715 h 2274487"/>
              <a:gd name="connsiteX24" fmla="*/ 5704114 w 6429829"/>
              <a:gd name="connsiteY24" fmla="*/ 812801 h 2274487"/>
              <a:gd name="connsiteX25" fmla="*/ 5704114 w 6429829"/>
              <a:gd name="connsiteY25" fmla="*/ 406400 h 2274487"/>
              <a:gd name="connsiteX26" fmla="*/ 5936343 w 6429829"/>
              <a:gd name="connsiteY26" fmla="*/ 87086 h 2274487"/>
              <a:gd name="connsiteX27" fmla="*/ 6429829 w 6429829"/>
              <a:gd name="connsiteY27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391886 h 2274487"/>
              <a:gd name="connsiteX4" fmla="*/ 508000 w 6429829"/>
              <a:gd name="connsiteY4" fmla="*/ 638629 h 2274487"/>
              <a:gd name="connsiteX5" fmla="*/ 522514 w 6429829"/>
              <a:gd name="connsiteY5" fmla="*/ 899886 h 2274487"/>
              <a:gd name="connsiteX6" fmla="*/ 493486 w 6429829"/>
              <a:gd name="connsiteY6" fmla="*/ 1175657 h 2274487"/>
              <a:gd name="connsiteX7" fmla="*/ 464458 w 6429829"/>
              <a:gd name="connsiteY7" fmla="*/ 1393371 h 2274487"/>
              <a:gd name="connsiteX8" fmla="*/ 435428 w 6429829"/>
              <a:gd name="connsiteY8" fmla="*/ 1640115 h 2274487"/>
              <a:gd name="connsiteX9" fmla="*/ 275772 w 6429829"/>
              <a:gd name="connsiteY9" fmla="*/ 1814286 h 2274487"/>
              <a:gd name="connsiteX10" fmla="*/ 348343 w 6429829"/>
              <a:gd name="connsiteY10" fmla="*/ 1988457 h 2274487"/>
              <a:gd name="connsiteX11" fmla="*/ 638629 w 6429829"/>
              <a:gd name="connsiteY11" fmla="*/ 2090057 h 2274487"/>
              <a:gd name="connsiteX12" fmla="*/ 812800 w 6429829"/>
              <a:gd name="connsiteY12" fmla="*/ 2177143 h 2274487"/>
              <a:gd name="connsiteX13" fmla="*/ 986971 w 6429829"/>
              <a:gd name="connsiteY13" fmla="*/ 2206172 h 2274487"/>
              <a:gd name="connsiteX14" fmla="*/ 1422401 w 6429829"/>
              <a:gd name="connsiteY14" fmla="*/ 2264229 h 2274487"/>
              <a:gd name="connsiteX15" fmla="*/ 1901372 w 6429829"/>
              <a:gd name="connsiteY15" fmla="*/ 1973943 h 2274487"/>
              <a:gd name="connsiteX16" fmla="*/ 2249714 w 6429829"/>
              <a:gd name="connsiteY16" fmla="*/ 2017486 h 2274487"/>
              <a:gd name="connsiteX17" fmla="*/ 2394857 w 6429829"/>
              <a:gd name="connsiteY17" fmla="*/ 2031999 h 2274487"/>
              <a:gd name="connsiteX18" fmla="*/ 2728686 w 6429829"/>
              <a:gd name="connsiteY18" fmla="*/ 2017486 h 2274487"/>
              <a:gd name="connsiteX19" fmla="*/ 3294743 w 6429829"/>
              <a:gd name="connsiteY19" fmla="*/ 1944915 h 2274487"/>
              <a:gd name="connsiteX20" fmla="*/ 4020457 w 6429829"/>
              <a:gd name="connsiteY20" fmla="*/ 1785258 h 2274487"/>
              <a:gd name="connsiteX21" fmla="*/ 4862286 w 6429829"/>
              <a:gd name="connsiteY21" fmla="*/ 1567543 h 2274487"/>
              <a:gd name="connsiteX22" fmla="*/ 5413829 w 6429829"/>
              <a:gd name="connsiteY22" fmla="*/ 1494973 h 2274487"/>
              <a:gd name="connsiteX23" fmla="*/ 5631543 w 6429829"/>
              <a:gd name="connsiteY23" fmla="*/ 1233715 h 2274487"/>
              <a:gd name="connsiteX24" fmla="*/ 5704114 w 6429829"/>
              <a:gd name="connsiteY24" fmla="*/ 812801 h 2274487"/>
              <a:gd name="connsiteX25" fmla="*/ 5704114 w 6429829"/>
              <a:gd name="connsiteY25" fmla="*/ 406400 h 2274487"/>
              <a:gd name="connsiteX26" fmla="*/ 5936343 w 6429829"/>
              <a:gd name="connsiteY26" fmla="*/ 87086 h 2274487"/>
              <a:gd name="connsiteX27" fmla="*/ 6429829 w 6429829"/>
              <a:gd name="connsiteY27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391886 h 2274487"/>
              <a:gd name="connsiteX4" fmla="*/ 508000 w 6429829"/>
              <a:gd name="connsiteY4" fmla="*/ 638629 h 2274487"/>
              <a:gd name="connsiteX5" fmla="*/ 522514 w 6429829"/>
              <a:gd name="connsiteY5" fmla="*/ 899886 h 2274487"/>
              <a:gd name="connsiteX6" fmla="*/ 493486 w 6429829"/>
              <a:gd name="connsiteY6" fmla="*/ 1175657 h 2274487"/>
              <a:gd name="connsiteX7" fmla="*/ 464458 w 6429829"/>
              <a:gd name="connsiteY7" fmla="*/ 1393371 h 2274487"/>
              <a:gd name="connsiteX8" fmla="*/ 435428 w 6429829"/>
              <a:gd name="connsiteY8" fmla="*/ 1640115 h 2274487"/>
              <a:gd name="connsiteX9" fmla="*/ 275772 w 6429829"/>
              <a:gd name="connsiteY9" fmla="*/ 1814286 h 2274487"/>
              <a:gd name="connsiteX10" fmla="*/ 348343 w 6429829"/>
              <a:gd name="connsiteY10" fmla="*/ 1988457 h 2274487"/>
              <a:gd name="connsiteX11" fmla="*/ 638629 w 6429829"/>
              <a:gd name="connsiteY11" fmla="*/ 2090057 h 2274487"/>
              <a:gd name="connsiteX12" fmla="*/ 812800 w 6429829"/>
              <a:gd name="connsiteY12" fmla="*/ 2177143 h 2274487"/>
              <a:gd name="connsiteX13" fmla="*/ 986971 w 6429829"/>
              <a:gd name="connsiteY13" fmla="*/ 2206172 h 2274487"/>
              <a:gd name="connsiteX14" fmla="*/ 1422401 w 6429829"/>
              <a:gd name="connsiteY14" fmla="*/ 2264229 h 2274487"/>
              <a:gd name="connsiteX15" fmla="*/ 1901372 w 6429829"/>
              <a:gd name="connsiteY15" fmla="*/ 1973943 h 2274487"/>
              <a:gd name="connsiteX16" fmla="*/ 2249714 w 6429829"/>
              <a:gd name="connsiteY16" fmla="*/ 2017486 h 2274487"/>
              <a:gd name="connsiteX17" fmla="*/ 2583543 w 6429829"/>
              <a:gd name="connsiteY17" fmla="*/ 2133599 h 2274487"/>
              <a:gd name="connsiteX18" fmla="*/ 2728686 w 6429829"/>
              <a:gd name="connsiteY18" fmla="*/ 2017486 h 2274487"/>
              <a:gd name="connsiteX19" fmla="*/ 3294743 w 6429829"/>
              <a:gd name="connsiteY19" fmla="*/ 1944915 h 2274487"/>
              <a:gd name="connsiteX20" fmla="*/ 4020457 w 6429829"/>
              <a:gd name="connsiteY20" fmla="*/ 1785258 h 2274487"/>
              <a:gd name="connsiteX21" fmla="*/ 4862286 w 6429829"/>
              <a:gd name="connsiteY21" fmla="*/ 1567543 h 2274487"/>
              <a:gd name="connsiteX22" fmla="*/ 5413829 w 6429829"/>
              <a:gd name="connsiteY22" fmla="*/ 1494973 h 2274487"/>
              <a:gd name="connsiteX23" fmla="*/ 5631543 w 6429829"/>
              <a:gd name="connsiteY23" fmla="*/ 1233715 h 2274487"/>
              <a:gd name="connsiteX24" fmla="*/ 5704114 w 6429829"/>
              <a:gd name="connsiteY24" fmla="*/ 812801 h 2274487"/>
              <a:gd name="connsiteX25" fmla="*/ 5704114 w 6429829"/>
              <a:gd name="connsiteY25" fmla="*/ 406400 h 2274487"/>
              <a:gd name="connsiteX26" fmla="*/ 5936343 w 6429829"/>
              <a:gd name="connsiteY26" fmla="*/ 87086 h 2274487"/>
              <a:gd name="connsiteX27" fmla="*/ 6429829 w 6429829"/>
              <a:gd name="connsiteY27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391886 h 2274487"/>
              <a:gd name="connsiteX4" fmla="*/ 508000 w 6429829"/>
              <a:gd name="connsiteY4" fmla="*/ 638629 h 2274487"/>
              <a:gd name="connsiteX5" fmla="*/ 522514 w 6429829"/>
              <a:gd name="connsiteY5" fmla="*/ 899886 h 2274487"/>
              <a:gd name="connsiteX6" fmla="*/ 493486 w 6429829"/>
              <a:gd name="connsiteY6" fmla="*/ 1175657 h 2274487"/>
              <a:gd name="connsiteX7" fmla="*/ 464458 w 6429829"/>
              <a:gd name="connsiteY7" fmla="*/ 1393371 h 2274487"/>
              <a:gd name="connsiteX8" fmla="*/ 435428 w 6429829"/>
              <a:gd name="connsiteY8" fmla="*/ 1640115 h 2274487"/>
              <a:gd name="connsiteX9" fmla="*/ 275772 w 6429829"/>
              <a:gd name="connsiteY9" fmla="*/ 1814286 h 2274487"/>
              <a:gd name="connsiteX10" fmla="*/ 348343 w 6429829"/>
              <a:gd name="connsiteY10" fmla="*/ 1988457 h 2274487"/>
              <a:gd name="connsiteX11" fmla="*/ 638629 w 6429829"/>
              <a:gd name="connsiteY11" fmla="*/ 2090057 h 2274487"/>
              <a:gd name="connsiteX12" fmla="*/ 812800 w 6429829"/>
              <a:gd name="connsiteY12" fmla="*/ 2177143 h 2274487"/>
              <a:gd name="connsiteX13" fmla="*/ 986971 w 6429829"/>
              <a:gd name="connsiteY13" fmla="*/ 2206172 h 2274487"/>
              <a:gd name="connsiteX14" fmla="*/ 1422401 w 6429829"/>
              <a:gd name="connsiteY14" fmla="*/ 2264229 h 2274487"/>
              <a:gd name="connsiteX15" fmla="*/ 1901372 w 6429829"/>
              <a:gd name="connsiteY15" fmla="*/ 1973943 h 2274487"/>
              <a:gd name="connsiteX16" fmla="*/ 2249714 w 6429829"/>
              <a:gd name="connsiteY16" fmla="*/ 2017486 h 2274487"/>
              <a:gd name="connsiteX17" fmla="*/ 2583543 w 6429829"/>
              <a:gd name="connsiteY17" fmla="*/ 2133599 h 2274487"/>
              <a:gd name="connsiteX18" fmla="*/ 2786744 w 6429829"/>
              <a:gd name="connsiteY18" fmla="*/ 1930400 h 2274487"/>
              <a:gd name="connsiteX19" fmla="*/ 3294743 w 6429829"/>
              <a:gd name="connsiteY19" fmla="*/ 1944915 h 2274487"/>
              <a:gd name="connsiteX20" fmla="*/ 4020457 w 6429829"/>
              <a:gd name="connsiteY20" fmla="*/ 1785258 h 2274487"/>
              <a:gd name="connsiteX21" fmla="*/ 4862286 w 6429829"/>
              <a:gd name="connsiteY21" fmla="*/ 1567543 h 2274487"/>
              <a:gd name="connsiteX22" fmla="*/ 5413829 w 6429829"/>
              <a:gd name="connsiteY22" fmla="*/ 1494973 h 2274487"/>
              <a:gd name="connsiteX23" fmla="*/ 5631543 w 6429829"/>
              <a:gd name="connsiteY23" fmla="*/ 1233715 h 2274487"/>
              <a:gd name="connsiteX24" fmla="*/ 5704114 w 6429829"/>
              <a:gd name="connsiteY24" fmla="*/ 812801 h 2274487"/>
              <a:gd name="connsiteX25" fmla="*/ 5704114 w 6429829"/>
              <a:gd name="connsiteY25" fmla="*/ 406400 h 2274487"/>
              <a:gd name="connsiteX26" fmla="*/ 5936343 w 6429829"/>
              <a:gd name="connsiteY26" fmla="*/ 87086 h 2274487"/>
              <a:gd name="connsiteX27" fmla="*/ 6429829 w 6429829"/>
              <a:gd name="connsiteY27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391886 h 2274487"/>
              <a:gd name="connsiteX4" fmla="*/ 508000 w 6429829"/>
              <a:gd name="connsiteY4" fmla="*/ 638629 h 2274487"/>
              <a:gd name="connsiteX5" fmla="*/ 522514 w 6429829"/>
              <a:gd name="connsiteY5" fmla="*/ 899886 h 2274487"/>
              <a:gd name="connsiteX6" fmla="*/ 493486 w 6429829"/>
              <a:gd name="connsiteY6" fmla="*/ 1175657 h 2274487"/>
              <a:gd name="connsiteX7" fmla="*/ 464458 w 6429829"/>
              <a:gd name="connsiteY7" fmla="*/ 1393371 h 2274487"/>
              <a:gd name="connsiteX8" fmla="*/ 435428 w 6429829"/>
              <a:gd name="connsiteY8" fmla="*/ 1640115 h 2274487"/>
              <a:gd name="connsiteX9" fmla="*/ 275772 w 6429829"/>
              <a:gd name="connsiteY9" fmla="*/ 1814286 h 2274487"/>
              <a:gd name="connsiteX10" fmla="*/ 348343 w 6429829"/>
              <a:gd name="connsiteY10" fmla="*/ 1988457 h 2274487"/>
              <a:gd name="connsiteX11" fmla="*/ 638629 w 6429829"/>
              <a:gd name="connsiteY11" fmla="*/ 2090057 h 2274487"/>
              <a:gd name="connsiteX12" fmla="*/ 812800 w 6429829"/>
              <a:gd name="connsiteY12" fmla="*/ 2177143 h 2274487"/>
              <a:gd name="connsiteX13" fmla="*/ 986971 w 6429829"/>
              <a:gd name="connsiteY13" fmla="*/ 2206172 h 2274487"/>
              <a:gd name="connsiteX14" fmla="*/ 1422401 w 6429829"/>
              <a:gd name="connsiteY14" fmla="*/ 2264229 h 2274487"/>
              <a:gd name="connsiteX15" fmla="*/ 1901372 w 6429829"/>
              <a:gd name="connsiteY15" fmla="*/ 1973943 h 2274487"/>
              <a:gd name="connsiteX16" fmla="*/ 2249714 w 6429829"/>
              <a:gd name="connsiteY16" fmla="*/ 2017486 h 2274487"/>
              <a:gd name="connsiteX17" fmla="*/ 2554515 w 6429829"/>
              <a:gd name="connsiteY17" fmla="*/ 2046513 h 2274487"/>
              <a:gd name="connsiteX18" fmla="*/ 2786744 w 6429829"/>
              <a:gd name="connsiteY18" fmla="*/ 1930400 h 2274487"/>
              <a:gd name="connsiteX19" fmla="*/ 3294743 w 6429829"/>
              <a:gd name="connsiteY19" fmla="*/ 1944915 h 2274487"/>
              <a:gd name="connsiteX20" fmla="*/ 4020457 w 6429829"/>
              <a:gd name="connsiteY20" fmla="*/ 1785258 h 2274487"/>
              <a:gd name="connsiteX21" fmla="*/ 4862286 w 6429829"/>
              <a:gd name="connsiteY21" fmla="*/ 1567543 h 2274487"/>
              <a:gd name="connsiteX22" fmla="*/ 5413829 w 6429829"/>
              <a:gd name="connsiteY22" fmla="*/ 1494973 h 2274487"/>
              <a:gd name="connsiteX23" fmla="*/ 5631543 w 6429829"/>
              <a:gd name="connsiteY23" fmla="*/ 1233715 h 2274487"/>
              <a:gd name="connsiteX24" fmla="*/ 5704114 w 6429829"/>
              <a:gd name="connsiteY24" fmla="*/ 812801 h 2274487"/>
              <a:gd name="connsiteX25" fmla="*/ 5704114 w 6429829"/>
              <a:gd name="connsiteY25" fmla="*/ 406400 h 2274487"/>
              <a:gd name="connsiteX26" fmla="*/ 5936343 w 6429829"/>
              <a:gd name="connsiteY26" fmla="*/ 87086 h 2274487"/>
              <a:gd name="connsiteX27" fmla="*/ 6429829 w 6429829"/>
              <a:gd name="connsiteY27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638629 h 2274487"/>
              <a:gd name="connsiteX4" fmla="*/ 522514 w 6429829"/>
              <a:gd name="connsiteY4" fmla="*/ 899886 h 2274487"/>
              <a:gd name="connsiteX5" fmla="*/ 493486 w 6429829"/>
              <a:gd name="connsiteY5" fmla="*/ 1175657 h 2274487"/>
              <a:gd name="connsiteX6" fmla="*/ 464458 w 6429829"/>
              <a:gd name="connsiteY6" fmla="*/ 1393371 h 2274487"/>
              <a:gd name="connsiteX7" fmla="*/ 435428 w 6429829"/>
              <a:gd name="connsiteY7" fmla="*/ 1640115 h 2274487"/>
              <a:gd name="connsiteX8" fmla="*/ 275772 w 6429829"/>
              <a:gd name="connsiteY8" fmla="*/ 1814286 h 2274487"/>
              <a:gd name="connsiteX9" fmla="*/ 348343 w 6429829"/>
              <a:gd name="connsiteY9" fmla="*/ 1988457 h 2274487"/>
              <a:gd name="connsiteX10" fmla="*/ 638629 w 6429829"/>
              <a:gd name="connsiteY10" fmla="*/ 2090057 h 2274487"/>
              <a:gd name="connsiteX11" fmla="*/ 812800 w 6429829"/>
              <a:gd name="connsiteY11" fmla="*/ 2177143 h 2274487"/>
              <a:gd name="connsiteX12" fmla="*/ 986971 w 6429829"/>
              <a:gd name="connsiteY12" fmla="*/ 2206172 h 2274487"/>
              <a:gd name="connsiteX13" fmla="*/ 1422401 w 6429829"/>
              <a:gd name="connsiteY13" fmla="*/ 2264229 h 2274487"/>
              <a:gd name="connsiteX14" fmla="*/ 1901372 w 6429829"/>
              <a:gd name="connsiteY14" fmla="*/ 1973943 h 2274487"/>
              <a:gd name="connsiteX15" fmla="*/ 2249714 w 6429829"/>
              <a:gd name="connsiteY15" fmla="*/ 2017486 h 2274487"/>
              <a:gd name="connsiteX16" fmla="*/ 2554515 w 6429829"/>
              <a:gd name="connsiteY16" fmla="*/ 2046513 h 2274487"/>
              <a:gd name="connsiteX17" fmla="*/ 2786744 w 6429829"/>
              <a:gd name="connsiteY17" fmla="*/ 1930400 h 2274487"/>
              <a:gd name="connsiteX18" fmla="*/ 3294743 w 6429829"/>
              <a:gd name="connsiteY18" fmla="*/ 1944915 h 2274487"/>
              <a:gd name="connsiteX19" fmla="*/ 4020457 w 6429829"/>
              <a:gd name="connsiteY19" fmla="*/ 1785258 h 2274487"/>
              <a:gd name="connsiteX20" fmla="*/ 4862286 w 6429829"/>
              <a:gd name="connsiteY20" fmla="*/ 1567543 h 2274487"/>
              <a:gd name="connsiteX21" fmla="*/ 5413829 w 6429829"/>
              <a:gd name="connsiteY21" fmla="*/ 1494973 h 2274487"/>
              <a:gd name="connsiteX22" fmla="*/ 5631543 w 6429829"/>
              <a:gd name="connsiteY22" fmla="*/ 1233715 h 2274487"/>
              <a:gd name="connsiteX23" fmla="*/ 5704114 w 6429829"/>
              <a:gd name="connsiteY23" fmla="*/ 812801 h 2274487"/>
              <a:gd name="connsiteX24" fmla="*/ 5704114 w 6429829"/>
              <a:gd name="connsiteY24" fmla="*/ 406400 h 2274487"/>
              <a:gd name="connsiteX25" fmla="*/ 5936343 w 6429829"/>
              <a:gd name="connsiteY25" fmla="*/ 87086 h 2274487"/>
              <a:gd name="connsiteX26" fmla="*/ 6429829 w 6429829"/>
              <a:gd name="connsiteY26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638629 h 2274487"/>
              <a:gd name="connsiteX4" fmla="*/ 493486 w 6429829"/>
              <a:gd name="connsiteY4" fmla="*/ 1175657 h 2274487"/>
              <a:gd name="connsiteX5" fmla="*/ 464458 w 6429829"/>
              <a:gd name="connsiteY5" fmla="*/ 1393371 h 2274487"/>
              <a:gd name="connsiteX6" fmla="*/ 435428 w 6429829"/>
              <a:gd name="connsiteY6" fmla="*/ 1640115 h 2274487"/>
              <a:gd name="connsiteX7" fmla="*/ 275772 w 6429829"/>
              <a:gd name="connsiteY7" fmla="*/ 1814286 h 2274487"/>
              <a:gd name="connsiteX8" fmla="*/ 348343 w 6429829"/>
              <a:gd name="connsiteY8" fmla="*/ 1988457 h 2274487"/>
              <a:gd name="connsiteX9" fmla="*/ 638629 w 6429829"/>
              <a:gd name="connsiteY9" fmla="*/ 2090057 h 2274487"/>
              <a:gd name="connsiteX10" fmla="*/ 812800 w 6429829"/>
              <a:gd name="connsiteY10" fmla="*/ 2177143 h 2274487"/>
              <a:gd name="connsiteX11" fmla="*/ 986971 w 6429829"/>
              <a:gd name="connsiteY11" fmla="*/ 2206172 h 2274487"/>
              <a:gd name="connsiteX12" fmla="*/ 1422401 w 6429829"/>
              <a:gd name="connsiteY12" fmla="*/ 2264229 h 2274487"/>
              <a:gd name="connsiteX13" fmla="*/ 1901372 w 6429829"/>
              <a:gd name="connsiteY13" fmla="*/ 1973943 h 2274487"/>
              <a:gd name="connsiteX14" fmla="*/ 2249714 w 6429829"/>
              <a:gd name="connsiteY14" fmla="*/ 2017486 h 2274487"/>
              <a:gd name="connsiteX15" fmla="*/ 2554515 w 6429829"/>
              <a:gd name="connsiteY15" fmla="*/ 2046513 h 2274487"/>
              <a:gd name="connsiteX16" fmla="*/ 2786744 w 6429829"/>
              <a:gd name="connsiteY16" fmla="*/ 1930400 h 2274487"/>
              <a:gd name="connsiteX17" fmla="*/ 3294743 w 6429829"/>
              <a:gd name="connsiteY17" fmla="*/ 1944915 h 2274487"/>
              <a:gd name="connsiteX18" fmla="*/ 4020457 w 6429829"/>
              <a:gd name="connsiteY18" fmla="*/ 1785258 h 2274487"/>
              <a:gd name="connsiteX19" fmla="*/ 4862286 w 6429829"/>
              <a:gd name="connsiteY19" fmla="*/ 1567543 h 2274487"/>
              <a:gd name="connsiteX20" fmla="*/ 5413829 w 6429829"/>
              <a:gd name="connsiteY20" fmla="*/ 1494973 h 2274487"/>
              <a:gd name="connsiteX21" fmla="*/ 5631543 w 6429829"/>
              <a:gd name="connsiteY21" fmla="*/ 1233715 h 2274487"/>
              <a:gd name="connsiteX22" fmla="*/ 5704114 w 6429829"/>
              <a:gd name="connsiteY22" fmla="*/ 812801 h 2274487"/>
              <a:gd name="connsiteX23" fmla="*/ 5704114 w 6429829"/>
              <a:gd name="connsiteY23" fmla="*/ 406400 h 2274487"/>
              <a:gd name="connsiteX24" fmla="*/ 5936343 w 6429829"/>
              <a:gd name="connsiteY24" fmla="*/ 87086 h 2274487"/>
              <a:gd name="connsiteX25" fmla="*/ 6429829 w 6429829"/>
              <a:gd name="connsiteY25" fmla="*/ 0 h 2274487"/>
              <a:gd name="connsiteX0" fmla="*/ 0 w 6429829"/>
              <a:gd name="connsiteY0" fmla="*/ 29029 h 2274487"/>
              <a:gd name="connsiteX1" fmla="*/ 246743 w 6429829"/>
              <a:gd name="connsiteY1" fmla="*/ 72572 h 2274487"/>
              <a:gd name="connsiteX2" fmla="*/ 449943 w 6429829"/>
              <a:gd name="connsiteY2" fmla="*/ 174172 h 2274487"/>
              <a:gd name="connsiteX3" fmla="*/ 508000 w 6429829"/>
              <a:gd name="connsiteY3" fmla="*/ 638629 h 2274487"/>
              <a:gd name="connsiteX4" fmla="*/ 493486 w 6429829"/>
              <a:gd name="connsiteY4" fmla="*/ 1175657 h 2274487"/>
              <a:gd name="connsiteX5" fmla="*/ 435428 w 6429829"/>
              <a:gd name="connsiteY5" fmla="*/ 1640115 h 2274487"/>
              <a:gd name="connsiteX6" fmla="*/ 275772 w 6429829"/>
              <a:gd name="connsiteY6" fmla="*/ 1814286 h 2274487"/>
              <a:gd name="connsiteX7" fmla="*/ 348343 w 6429829"/>
              <a:gd name="connsiteY7" fmla="*/ 1988457 h 2274487"/>
              <a:gd name="connsiteX8" fmla="*/ 638629 w 6429829"/>
              <a:gd name="connsiteY8" fmla="*/ 2090057 h 2274487"/>
              <a:gd name="connsiteX9" fmla="*/ 812800 w 6429829"/>
              <a:gd name="connsiteY9" fmla="*/ 2177143 h 2274487"/>
              <a:gd name="connsiteX10" fmla="*/ 986971 w 6429829"/>
              <a:gd name="connsiteY10" fmla="*/ 2206172 h 2274487"/>
              <a:gd name="connsiteX11" fmla="*/ 1422401 w 6429829"/>
              <a:gd name="connsiteY11" fmla="*/ 2264229 h 2274487"/>
              <a:gd name="connsiteX12" fmla="*/ 1901372 w 6429829"/>
              <a:gd name="connsiteY12" fmla="*/ 1973943 h 2274487"/>
              <a:gd name="connsiteX13" fmla="*/ 2249714 w 6429829"/>
              <a:gd name="connsiteY13" fmla="*/ 2017486 h 2274487"/>
              <a:gd name="connsiteX14" fmla="*/ 2554515 w 6429829"/>
              <a:gd name="connsiteY14" fmla="*/ 2046513 h 2274487"/>
              <a:gd name="connsiteX15" fmla="*/ 2786744 w 6429829"/>
              <a:gd name="connsiteY15" fmla="*/ 1930400 h 2274487"/>
              <a:gd name="connsiteX16" fmla="*/ 3294743 w 6429829"/>
              <a:gd name="connsiteY16" fmla="*/ 1944915 h 2274487"/>
              <a:gd name="connsiteX17" fmla="*/ 4020457 w 6429829"/>
              <a:gd name="connsiteY17" fmla="*/ 1785258 h 2274487"/>
              <a:gd name="connsiteX18" fmla="*/ 4862286 w 6429829"/>
              <a:gd name="connsiteY18" fmla="*/ 1567543 h 2274487"/>
              <a:gd name="connsiteX19" fmla="*/ 5413829 w 6429829"/>
              <a:gd name="connsiteY19" fmla="*/ 1494973 h 2274487"/>
              <a:gd name="connsiteX20" fmla="*/ 5631543 w 6429829"/>
              <a:gd name="connsiteY20" fmla="*/ 1233715 h 2274487"/>
              <a:gd name="connsiteX21" fmla="*/ 5704114 w 6429829"/>
              <a:gd name="connsiteY21" fmla="*/ 812801 h 2274487"/>
              <a:gd name="connsiteX22" fmla="*/ 5704114 w 6429829"/>
              <a:gd name="connsiteY22" fmla="*/ 406400 h 2274487"/>
              <a:gd name="connsiteX23" fmla="*/ 5936343 w 6429829"/>
              <a:gd name="connsiteY23" fmla="*/ 87086 h 2274487"/>
              <a:gd name="connsiteX24" fmla="*/ 6429829 w 6429829"/>
              <a:gd name="connsiteY24" fmla="*/ 0 h 2274487"/>
              <a:gd name="connsiteX0" fmla="*/ 0 w 6429829"/>
              <a:gd name="connsiteY0" fmla="*/ 29029 h 2274487"/>
              <a:gd name="connsiteX1" fmla="*/ 449943 w 6429829"/>
              <a:gd name="connsiteY1" fmla="*/ 174172 h 2274487"/>
              <a:gd name="connsiteX2" fmla="*/ 508000 w 6429829"/>
              <a:gd name="connsiteY2" fmla="*/ 638629 h 2274487"/>
              <a:gd name="connsiteX3" fmla="*/ 493486 w 6429829"/>
              <a:gd name="connsiteY3" fmla="*/ 1175657 h 2274487"/>
              <a:gd name="connsiteX4" fmla="*/ 435428 w 6429829"/>
              <a:gd name="connsiteY4" fmla="*/ 1640115 h 2274487"/>
              <a:gd name="connsiteX5" fmla="*/ 275772 w 6429829"/>
              <a:gd name="connsiteY5" fmla="*/ 1814286 h 2274487"/>
              <a:gd name="connsiteX6" fmla="*/ 348343 w 6429829"/>
              <a:gd name="connsiteY6" fmla="*/ 1988457 h 2274487"/>
              <a:gd name="connsiteX7" fmla="*/ 638629 w 6429829"/>
              <a:gd name="connsiteY7" fmla="*/ 2090057 h 2274487"/>
              <a:gd name="connsiteX8" fmla="*/ 812800 w 6429829"/>
              <a:gd name="connsiteY8" fmla="*/ 2177143 h 2274487"/>
              <a:gd name="connsiteX9" fmla="*/ 986971 w 6429829"/>
              <a:gd name="connsiteY9" fmla="*/ 2206172 h 2274487"/>
              <a:gd name="connsiteX10" fmla="*/ 1422401 w 6429829"/>
              <a:gd name="connsiteY10" fmla="*/ 2264229 h 2274487"/>
              <a:gd name="connsiteX11" fmla="*/ 1901372 w 6429829"/>
              <a:gd name="connsiteY11" fmla="*/ 1973943 h 2274487"/>
              <a:gd name="connsiteX12" fmla="*/ 2249714 w 6429829"/>
              <a:gd name="connsiteY12" fmla="*/ 2017486 h 2274487"/>
              <a:gd name="connsiteX13" fmla="*/ 2554515 w 6429829"/>
              <a:gd name="connsiteY13" fmla="*/ 2046513 h 2274487"/>
              <a:gd name="connsiteX14" fmla="*/ 2786744 w 6429829"/>
              <a:gd name="connsiteY14" fmla="*/ 1930400 h 2274487"/>
              <a:gd name="connsiteX15" fmla="*/ 3294743 w 6429829"/>
              <a:gd name="connsiteY15" fmla="*/ 1944915 h 2274487"/>
              <a:gd name="connsiteX16" fmla="*/ 4020457 w 6429829"/>
              <a:gd name="connsiteY16" fmla="*/ 1785258 h 2274487"/>
              <a:gd name="connsiteX17" fmla="*/ 4862286 w 6429829"/>
              <a:gd name="connsiteY17" fmla="*/ 1567543 h 2274487"/>
              <a:gd name="connsiteX18" fmla="*/ 5413829 w 6429829"/>
              <a:gd name="connsiteY18" fmla="*/ 1494973 h 2274487"/>
              <a:gd name="connsiteX19" fmla="*/ 5631543 w 6429829"/>
              <a:gd name="connsiteY19" fmla="*/ 1233715 h 2274487"/>
              <a:gd name="connsiteX20" fmla="*/ 5704114 w 6429829"/>
              <a:gd name="connsiteY20" fmla="*/ 812801 h 2274487"/>
              <a:gd name="connsiteX21" fmla="*/ 5704114 w 6429829"/>
              <a:gd name="connsiteY21" fmla="*/ 406400 h 2274487"/>
              <a:gd name="connsiteX22" fmla="*/ 5936343 w 6429829"/>
              <a:gd name="connsiteY22" fmla="*/ 87086 h 2274487"/>
              <a:gd name="connsiteX23" fmla="*/ 6429829 w 6429829"/>
              <a:gd name="connsiteY23" fmla="*/ 0 h 2274487"/>
              <a:gd name="connsiteX0" fmla="*/ 0 w 6429829"/>
              <a:gd name="connsiteY0" fmla="*/ 29029 h 2274487"/>
              <a:gd name="connsiteX1" fmla="*/ 508000 w 6429829"/>
              <a:gd name="connsiteY1" fmla="*/ 638629 h 2274487"/>
              <a:gd name="connsiteX2" fmla="*/ 493486 w 6429829"/>
              <a:gd name="connsiteY2" fmla="*/ 1175657 h 2274487"/>
              <a:gd name="connsiteX3" fmla="*/ 435428 w 6429829"/>
              <a:gd name="connsiteY3" fmla="*/ 1640115 h 2274487"/>
              <a:gd name="connsiteX4" fmla="*/ 275772 w 6429829"/>
              <a:gd name="connsiteY4" fmla="*/ 1814286 h 2274487"/>
              <a:gd name="connsiteX5" fmla="*/ 348343 w 6429829"/>
              <a:gd name="connsiteY5" fmla="*/ 1988457 h 2274487"/>
              <a:gd name="connsiteX6" fmla="*/ 638629 w 6429829"/>
              <a:gd name="connsiteY6" fmla="*/ 2090057 h 2274487"/>
              <a:gd name="connsiteX7" fmla="*/ 812800 w 6429829"/>
              <a:gd name="connsiteY7" fmla="*/ 2177143 h 2274487"/>
              <a:gd name="connsiteX8" fmla="*/ 986971 w 6429829"/>
              <a:gd name="connsiteY8" fmla="*/ 2206172 h 2274487"/>
              <a:gd name="connsiteX9" fmla="*/ 1422401 w 6429829"/>
              <a:gd name="connsiteY9" fmla="*/ 2264229 h 2274487"/>
              <a:gd name="connsiteX10" fmla="*/ 1901372 w 6429829"/>
              <a:gd name="connsiteY10" fmla="*/ 1973943 h 2274487"/>
              <a:gd name="connsiteX11" fmla="*/ 2249714 w 6429829"/>
              <a:gd name="connsiteY11" fmla="*/ 2017486 h 2274487"/>
              <a:gd name="connsiteX12" fmla="*/ 2554515 w 6429829"/>
              <a:gd name="connsiteY12" fmla="*/ 2046513 h 2274487"/>
              <a:gd name="connsiteX13" fmla="*/ 2786744 w 6429829"/>
              <a:gd name="connsiteY13" fmla="*/ 1930400 h 2274487"/>
              <a:gd name="connsiteX14" fmla="*/ 3294743 w 6429829"/>
              <a:gd name="connsiteY14" fmla="*/ 1944915 h 2274487"/>
              <a:gd name="connsiteX15" fmla="*/ 4020457 w 6429829"/>
              <a:gd name="connsiteY15" fmla="*/ 1785258 h 2274487"/>
              <a:gd name="connsiteX16" fmla="*/ 4862286 w 6429829"/>
              <a:gd name="connsiteY16" fmla="*/ 1567543 h 2274487"/>
              <a:gd name="connsiteX17" fmla="*/ 5413829 w 6429829"/>
              <a:gd name="connsiteY17" fmla="*/ 1494973 h 2274487"/>
              <a:gd name="connsiteX18" fmla="*/ 5631543 w 6429829"/>
              <a:gd name="connsiteY18" fmla="*/ 1233715 h 2274487"/>
              <a:gd name="connsiteX19" fmla="*/ 5704114 w 6429829"/>
              <a:gd name="connsiteY19" fmla="*/ 812801 h 2274487"/>
              <a:gd name="connsiteX20" fmla="*/ 5704114 w 6429829"/>
              <a:gd name="connsiteY20" fmla="*/ 406400 h 2274487"/>
              <a:gd name="connsiteX21" fmla="*/ 5936343 w 6429829"/>
              <a:gd name="connsiteY21" fmla="*/ 87086 h 2274487"/>
              <a:gd name="connsiteX22" fmla="*/ 6429829 w 6429829"/>
              <a:gd name="connsiteY22" fmla="*/ 0 h 2274487"/>
              <a:gd name="connsiteX0" fmla="*/ 0 w 6429829"/>
              <a:gd name="connsiteY0" fmla="*/ 29029 h 2274487"/>
              <a:gd name="connsiteX1" fmla="*/ 493486 w 6429829"/>
              <a:gd name="connsiteY1" fmla="*/ 1175657 h 2274487"/>
              <a:gd name="connsiteX2" fmla="*/ 435428 w 6429829"/>
              <a:gd name="connsiteY2" fmla="*/ 1640115 h 2274487"/>
              <a:gd name="connsiteX3" fmla="*/ 275772 w 6429829"/>
              <a:gd name="connsiteY3" fmla="*/ 1814286 h 2274487"/>
              <a:gd name="connsiteX4" fmla="*/ 348343 w 6429829"/>
              <a:gd name="connsiteY4" fmla="*/ 1988457 h 2274487"/>
              <a:gd name="connsiteX5" fmla="*/ 638629 w 6429829"/>
              <a:gd name="connsiteY5" fmla="*/ 2090057 h 2274487"/>
              <a:gd name="connsiteX6" fmla="*/ 812800 w 6429829"/>
              <a:gd name="connsiteY6" fmla="*/ 2177143 h 2274487"/>
              <a:gd name="connsiteX7" fmla="*/ 986971 w 6429829"/>
              <a:gd name="connsiteY7" fmla="*/ 2206172 h 2274487"/>
              <a:gd name="connsiteX8" fmla="*/ 1422401 w 6429829"/>
              <a:gd name="connsiteY8" fmla="*/ 2264229 h 2274487"/>
              <a:gd name="connsiteX9" fmla="*/ 1901372 w 6429829"/>
              <a:gd name="connsiteY9" fmla="*/ 1973943 h 2274487"/>
              <a:gd name="connsiteX10" fmla="*/ 2249714 w 6429829"/>
              <a:gd name="connsiteY10" fmla="*/ 2017486 h 2274487"/>
              <a:gd name="connsiteX11" fmla="*/ 2554515 w 6429829"/>
              <a:gd name="connsiteY11" fmla="*/ 2046513 h 2274487"/>
              <a:gd name="connsiteX12" fmla="*/ 2786744 w 6429829"/>
              <a:gd name="connsiteY12" fmla="*/ 1930400 h 2274487"/>
              <a:gd name="connsiteX13" fmla="*/ 3294743 w 6429829"/>
              <a:gd name="connsiteY13" fmla="*/ 1944915 h 2274487"/>
              <a:gd name="connsiteX14" fmla="*/ 4020457 w 6429829"/>
              <a:gd name="connsiteY14" fmla="*/ 1785258 h 2274487"/>
              <a:gd name="connsiteX15" fmla="*/ 4862286 w 6429829"/>
              <a:gd name="connsiteY15" fmla="*/ 1567543 h 2274487"/>
              <a:gd name="connsiteX16" fmla="*/ 5413829 w 6429829"/>
              <a:gd name="connsiteY16" fmla="*/ 1494973 h 2274487"/>
              <a:gd name="connsiteX17" fmla="*/ 5631543 w 6429829"/>
              <a:gd name="connsiteY17" fmla="*/ 1233715 h 2274487"/>
              <a:gd name="connsiteX18" fmla="*/ 5704114 w 6429829"/>
              <a:gd name="connsiteY18" fmla="*/ 812801 h 2274487"/>
              <a:gd name="connsiteX19" fmla="*/ 5704114 w 6429829"/>
              <a:gd name="connsiteY19" fmla="*/ 406400 h 2274487"/>
              <a:gd name="connsiteX20" fmla="*/ 5936343 w 6429829"/>
              <a:gd name="connsiteY20" fmla="*/ 87086 h 2274487"/>
              <a:gd name="connsiteX21" fmla="*/ 6429829 w 6429829"/>
              <a:gd name="connsiteY21" fmla="*/ 0 h 2274487"/>
              <a:gd name="connsiteX0" fmla="*/ 0 w 6429829"/>
              <a:gd name="connsiteY0" fmla="*/ 29029 h 2274487"/>
              <a:gd name="connsiteX1" fmla="*/ 435428 w 6429829"/>
              <a:gd name="connsiteY1" fmla="*/ 1640115 h 2274487"/>
              <a:gd name="connsiteX2" fmla="*/ 275772 w 6429829"/>
              <a:gd name="connsiteY2" fmla="*/ 1814286 h 2274487"/>
              <a:gd name="connsiteX3" fmla="*/ 348343 w 6429829"/>
              <a:gd name="connsiteY3" fmla="*/ 1988457 h 2274487"/>
              <a:gd name="connsiteX4" fmla="*/ 638629 w 6429829"/>
              <a:gd name="connsiteY4" fmla="*/ 2090057 h 2274487"/>
              <a:gd name="connsiteX5" fmla="*/ 812800 w 6429829"/>
              <a:gd name="connsiteY5" fmla="*/ 2177143 h 2274487"/>
              <a:gd name="connsiteX6" fmla="*/ 986971 w 6429829"/>
              <a:gd name="connsiteY6" fmla="*/ 2206172 h 2274487"/>
              <a:gd name="connsiteX7" fmla="*/ 1422401 w 6429829"/>
              <a:gd name="connsiteY7" fmla="*/ 2264229 h 2274487"/>
              <a:gd name="connsiteX8" fmla="*/ 1901372 w 6429829"/>
              <a:gd name="connsiteY8" fmla="*/ 1973943 h 2274487"/>
              <a:gd name="connsiteX9" fmla="*/ 2249714 w 6429829"/>
              <a:gd name="connsiteY9" fmla="*/ 2017486 h 2274487"/>
              <a:gd name="connsiteX10" fmla="*/ 2554515 w 6429829"/>
              <a:gd name="connsiteY10" fmla="*/ 2046513 h 2274487"/>
              <a:gd name="connsiteX11" fmla="*/ 2786744 w 6429829"/>
              <a:gd name="connsiteY11" fmla="*/ 1930400 h 2274487"/>
              <a:gd name="connsiteX12" fmla="*/ 3294743 w 6429829"/>
              <a:gd name="connsiteY12" fmla="*/ 1944915 h 2274487"/>
              <a:gd name="connsiteX13" fmla="*/ 4020457 w 6429829"/>
              <a:gd name="connsiteY13" fmla="*/ 1785258 h 2274487"/>
              <a:gd name="connsiteX14" fmla="*/ 4862286 w 6429829"/>
              <a:gd name="connsiteY14" fmla="*/ 1567543 h 2274487"/>
              <a:gd name="connsiteX15" fmla="*/ 5413829 w 6429829"/>
              <a:gd name="connsiteY15" fmla="*/ 1494973 h 2274487"/>
              <a:gd name="connsiteX16" fmla="*/ 5631543 w 6429829"/>
              <a:gd name="connsiteY16" fmla="*/ 1233715 h 2274487"/>
              <a:gd name="connsiteX17" fmla="*/ 5704114 w 6429829"/>
              <a:gd name="connsiteY17" fmla="*/ 812801 h 2274487"/>
              <a:gd name="connsiteX18" fmla="*/ 5704114 w 6429829"/>
              <a:gd name="connsiteY18" fmla="*/ 406400 h 2274487"/>
              <a:gd name="connsiteX19" fmla="*/ 5936343 w 6429829"/>
              <a:gd name="connsiteY19" fmla="*/ 87086 h 2274487"/>
              <a:gd name="connsiteX20" fmla="*/ 6429829 w 6429829"/>
              <a:gd name="connsiteY20" fmla="*/ 0 h 2274487"/>
              <a:gd name="connsiteX0" fmla="*/ 0 w 6429829"/>
              <a:gd name="connsiteY0" fmla="*/ 29029 h 2274487"/>
              <a:gd name="connsiteX1" fmla="*/ 275772 w 6429829"/>
              <a:gd name="connsiteY1" fmla="*/ 1814286 h 2274487"/>
              <a:gd name="connsiteX2" fmla="*/ 348343 w 6429829"/>
              <a:gd name="connsiteY2" fmla="*/ 1988457 h 2274487"/>
              <a:gd name="connsiteX3" fmla="*/ 638629 w 6429829"/>
              <a:gd name="connsiteY3" fmla="*/ 2090057 h 2274487"/>
              <a:gd name="connsiteX4" fmla="*/ 812800 w 6429829"/>
              <a:gd name="connsiteY4" fmla="*/ 2177143 h 2274487"/>
              <a:gd name="connsiteX5" fmla="*/ 986971 w 6429829"/>
              <a:gd name="connsiteY5" fmla="*/ 2206172 h 2274487"/>
              <a:gd name="connsiteX6" fmla="*/ 1422401 w 6429829"/>
              <a:gd name="connsiteY6" fmla="*/ 2264229 h 2274487"/>
              <a:gd name="connsiteX7" fmla="*/ 1901372 w 6429829"/>
              <a:gd name="connsiteY7" fmla="*/ 1973943 h 2274487"/>
              <a:gd name="connsiteX8" fmla="*/ 2249714 w 6429829"/>
              <a:gd name="connsiteY8" fmla="*/ 2017486 h 2274487"/>
              <a:gd name="connsiteX9" fmla="*/ 2554515 w 6429829"/>
              <a:gd name="connsiteY9" fmla="*/ 2046513 h 2274487"/>
              <a:gd name="connsiteX10" fmla="*/ 2786744 w 6429829"/>
              <a:gd name="connsiteY10" fmla="*/ 1930400 h 2274487"/>
              <a:gd name="connsiteX11" fmla="*/ 3294743 w 6429829"/>
              <a:gd name="connsiteY11" fmla="*/ 1944915 h 2274487"/>
              <a:gd name="connsiteX12" fmla="*/ 4020457 w 6429829"/>
              <a:gd name="connsiteY12" fmla="*/ 1785258 h 2274487"/>
              <a:gd name="connsiteX13" fmla="*/ 4862286 w 6429829"/>
              <a:gd name="connsiteY13" fmla="*/ 1567543 h 2274487"/>
              <a:gd name="connsiteX14" fmla="*/ 5413829 w 6429829"/>
              <a:gd name="connsiteY14" fmla="*/ 1494973 h 2274487"/>
              <a:gd name="connsiteX15" fmla="*/ 5631543 w 6429829"/>
              <a:gd name="connsiteY15" fmla="*/ 1233715 h 2274487"/>
              <a:gd name="connsiteX16" fmla="*/ 5704114 w 6429829"/>
              <a:gd name="connsiteY16" fmla="*/ 812801 h 2274487"/>
              <a:gd name="connsiteX17" fmla="*/ 5704114 w 6429829"/>
              <a:gd name="connsiteY17" fmla="*/ 406400 h 2274487"/>
              <a:gd name="connsiteX18" fmla="*/ 5936343 w 6429829"/>
              <a:gd name="connsiteY18" fmla="*/ 87086 h 2274487"/>
              <a:gd name="connsiteX19" fmla="*/ 6429829 w 6429829"/>
              <a:gd name="connsiteY19" fmla="*/ 0 h 2274487"/>
              <a:gd name="connsiteX0" fmla="*/ 0 w 6429829"/>
              <a:gd name="connsiteY0" fmla="*/ 29029 h 2274487"/>
              <a:gd name="connsiteX1" fmla="*/ 348343 w 6429829"/>
              <a:gd name="connsiteY1" fmla="*/ 1988457 h 2274487"/>
              <a:gd name="connsiteX2" fmla="*/ 638629 w 6429829"/>
              <a:gd name="connsiteY2" fmla="*/ 2090057 h 2274487"/>
              <a:gd name="connsiteX3" fmla="*/ 812800 w 6429829"/>
              <a:gd name="connsiteY3" fmla="*/ 2177143 h 2274487"/>
              <a:gd name="connsiteX4" fmla="*/ 986971 w 6429829"/>
              <a:gd name="connsiteY4" fmla="*/ 2206172 h 2274487"/>
              <a:gd name="connsiteX5" fmla="*/ 1422401 w 6429829"/>
              <a:gd name="connsiteY5" fmla="*/ 2264229 h 2274487"/>
              <a:gd name="connsiteX6" fmla="*/ 1901372 w 6429829"/>
              <a:gd name="connsiteY6" fmla="*/ 1973943 h 2274487"/>
              <a:gd name="connsiteX7" fmla="*/ 2249714 w 6429829"/>
              <a:gd name="connsiteY7" fmla="*/ 2017486 h 2274487"/>
              <a:gd name="connsiteX8" fmla="*/ 2554515 w 6429829"/>
              <a:gd name="connsiteY8" fmla="*/ 2046513 h 2274487"/>
              <a:gd name="connsiteX9" fmla="*/ 2786744 w 6429829"/>
              <a:gd name="connsiteY9" fmla="*/ 1930400 h 2274487"/>
              <a:gd name="connsiteX10" fmla="*/ 3294743 w 6429829"/>
              <a:gd name="connsiteY10" fmla="*/ 1944915 h 2274487"/>
              <a:gd name="connsiteX11" fmla="*/ 4020457 w 6429829"/>
              <a:gd name="connsiteY11" fmla="*/ 1785258 h 2274487"/>
              <a:gd name="connsiteX12" fmla="*/ 4862286 w 6429829"/>
              <a:gd name="connsiteY12" fmla="*/ 1567543 h 2274487"/>
              <a:gd name="connsiteX13" fmla="*/ 5413829 w 6429829"/>
              <a:gd name="connsiteY13" fmla="*/ 1494973 h 2274487"/>
              <a:gd name="connsiteX14" fmla="*/ 5631543 w 6429829"/>
              <a:gd name="connsiteY14" fmla="*/ 1233715 h 2274487"/>
              <a:gd name="connsiteX15" fmla="*/ 5704114 w 6429829"/>
              <a:gd name="connsiteY15" fmla="*/ 812801 h 2274487"/>
              <a:gd name="connsiteX16" fmla="*/ 5704114 w 6429829"/>
              <a:gd name="connsiteY16" fmla="*/ 406400 h 2274487"/>
              <a:gd name="connsiteX17" fmla="*/ 5936343 w 6429829"/>
              <a:gd name="connsiteY17" fmla="*/ 87086 h 2274487"/>
              <a:gd name="connsiteX18" fmla="*/ 6429829 w 6429829"/>
              <a:gd name="connsiteY18" fmla="*/ 0 h 2274487"/>
              <a:gd name="connsiteX0" fmla="*/ 0 w 6429829"/>
              <a:gd name="connsiteY0" fmla="*/ 29029 h 2274487"/>
              <a:gd name="connsiteX1" fmla="*/ 638629 w 6429829"/>
              <a:gd name="connsiteY1" fmla="*/ 2090057 h 2274487"/>
              <a:gd name="connsiteX2" fmla="*/ 812800 w 6429829"/>
              <a:gd name="connsiteY2" fmla="*/ 2177143 h 2274487"/>
              <a:gd name="connsiteX3" fmla="*/ 986971 w 6429829"/>
              <a:gd name="connsiteY3" fmla="*/ 2206172 h 2274487"/>
              <a:gd name="connsiteX4" fmla="*/ 1422401 w 6429829"/>
              <a:gd name="connsiteY4" fmla="*/ 2264229 h 2274487"/>
              <a:gd name="connsiteX5" fmla="*/ 1901372 w 6429829"/>
              <a:gd name="connsiteY5" fmla="*/ 1973943 h 2274487"/>
              <a:gd name="connsiteX6" fmla="*/ 2249714 w 6429829"/>
              <a:gd name="connsiteY6" fmla="*/ 2017486 h 2274487"/>
              <a:gd name="connsiteX7" fmla="*/ 2554515 w 6429829"/>
              <a:gd name="connsiteY7" fmla="*/ 2046513 h 2274487"/>
              <a:gd name="connsiteX8" fmla="*/ 2786744 w 6429829"/>
              <a:gd name="connsiteY8" fmla="*/ 1930400 h 2274487"/>
              <a:gd name="connsiteX9" fmla="*/ 3294743 w 6429829"/>
              <a:gd name="connsiteY9" fmla="*/ 1944915 h 2274487"/>
              <a:gd name="connsiteX10" fmla="*/ 4020457 w 6429829"/>
              <a:gd name="connsiteY10" fmla="*/ 1785258 h 2274487"/>
              <a:gd name="connsiteX11" fmla="*/ 4862286 w 6429829"/>
              <a:gd name="connsiteY11" fmla="*/ 1567543 h 2274487"/>
              <a:gd name="connsiteX12" fmla="*/ 5413829 w 6429829"/>
              <a:gd name="connsiteY12" fmla="*/ 1494973 h 2274487"/>
              <a:gd name="connsiteX13" fmla="*/ 5631543 w 6429829"/>
              <a:gd name="connsiteY13" fmla="*/ 1233715 h 2274487"/>
              <a:gd name="connsiteX14" fmla="*/ 5704114 w 6429829"/>
              <a:gd name="connsiteY14" fmla="*/ 812801 h 2274487"/>
              <a:gd name="connsiteX15" fmla="*/ 5704114 w 6429829"/>
              <a:gd name="connsiteY15" fmla="*/ 406400 h 2274487"/>
              <a:gd name="connsiteX16" fmla="*/ 5936343 w 6429829"/>
              <a:gd name="connsiteY16" fmla="*/ 87086 h 2274487"/>
              <a:gd name="connsiteX17" fmla="*/ 6429829 w 6429829"/>
              <a:gd name="connsiteY17" fmla="*/ 0 h 2274487"/>
              <a:gd name="connsiteX0" fmla="*/ 0 w 6429829"/>
              <a:gd name="connsiteY0" fmla="*/ 29029 h 2342853"/>
              <a:gd name="connsiteX1" fmla="*/ 812800 w 6429829"/>
              <a:gd name="connsiteY1" fmla="*/ 2177143 h 2342853"/>
              <a:gd name="connsiteX2" fmla="*/ 986971 w 6429829"/>
              <a:gd name="connsiteY2" fmla="*/ 2206172 h 2342853"/>
              <a:gd name="connsiteX3" fmla="*/ 1422401 w 6429829"/>
              <a:gd name="connsiteY3" fmla="*/ 2264229 h 2342853"/>
              <a:gd name="connsiteX4" fmla="*/ 1901372 w 6429829"/>
              <a:gd name="connsiteY4" fmla="*/ 1973943 h 2342853"/>
              <a:gd name="connsiteX5" fmla="*/ 2249714 w 6429829"/>
              <a:gd name="connsiteY5" fmla="*/ 2017486 h 2342853"/>
              <a:gd name="connsiteX6" fmla="*/ 2554515 w 6429829"/>
              <a:gd name="connsiteY6" fmla="*/ 2046513 h 2342853"/>
              <a:gd name="connsiteX7" fmla="*/ 2786744 w 6429829"/>
              <a:gd name="connsiteY7" fmla="*/ 1930400 h 2342853"/>
              <a:gd name="connsiteX8" fmla="*/ 3294743 w 6429829"/>
              <a:gd name="connsiteY8" fmla="*/ 1944915 h 2342853"/>
              <a:gd name="connsiteX9" fmla="*/ 4020457 w 6429829"/>
              <a:gd name="connsiteY9" fmla="*/ 1785258 h 2342853"/>
              <a:gd name="connsiteX10" fmla="*/ 4862286 w 6429829"/>
              <a:gd name="connsiteY10" fmla="*/ 1567543 h 2342853"/>
              <a:gd name="connsiteX11" fmla="*/ 5413829 w 6429829"/>
              <a:gd name="connsiteY11" fmla="*/ 1494973 h 2342853"/>
              <a:gd name="connsiteX12" fmla="*/ 5631543 w 6429829"/>
              <a:gd name="connsiteY12" fmla="*/ 1233715 h 2342853"/>
              <a:gd name="connsiteX13" fmla="*/ 5704114 w 6429829"/>
              <a:gd name="connsiteY13" fmla="*/ 812801 h 2342853"/>
              <a:gd name="connsiteX14" fmla="*/ 5704114 w 6429829"/>
              <a:gd name="connsiteY14" fmla="*/ 406400 h 2342853"/>
              <a:gd name="connsiteX15" fmla="*/ 5936343 w 6429829"/>
              <a:gd name="connsiteY15" fmla="*/ 87086 h 2342853"/>
              <a:gd name="connsiteX16" fmla="*/ 6429829 w 6429829"/>
              <a:gd name="connsiteY16" fmla="*/ 0 h 2342853"/>
              <a:gd name="connsiteX0" fmla="*/ 0 w 6429829"/>
              <a:gd name="connsiteY0" fmla="*/ 29029 h 2398739"/>
              <a:gd name="connsiteX1" fmla="*/ 986971 w 6429829"/>
              <a:gd name="connsiteY1" fmla="*/ 2206172 h 2398739"/>
              <a:gd name="connsiteX2" fmla="*/ 1422401 w 6429829"/>
              <a:gd name="connsiteY2" fmla="*/ 2264229 h 2398739"/>
              <a:gd name="connsiteX3" fmla="*/ 1901372 w 6429829"/>
              <a:gd name="connsiteY3" fmla="*/ 1973943 h 2398739"/>
              <a:gd name="connsiteX4" fmla="*/ 2249714 w 6429829"/>
              <a:gd name="connsiteY4" fmla="*/ 2017486 h 2398739"/>
              <a:gd name="connsiteX5" fmla="*/ 2554515 w 6429829"/>
              <a:gd name="connsiteY5" fmla="*/ 2046513 h 2398739"/>
              <a:gd name="connsiteX6" fmla="*/ 2786744 w 6429829"/>
              <a:gd name="connsiteY6" fmla="*/ 1930400 h 2398739"/>
              <a:gd name="connsiteX7" fmla="*/ 3294743 w 6429829"/>
              <a:gd name="connsiteY7" fmla="*/ 1944915 h 2398739"/>
              <a:gd name="connsiteX8" fmla="*/ 4020457 w 6429829"/>
              <a:gd name="connsiteY8" fmla="*/ 1785258 h 2398739"/>
              <a:gd name="connsiteX9" fmla="*/ 4862286 w 6429829"/>
              <a:gd name="connsiteY9" fmla="*/ 1567543 h 2398739"/>
              <a:gd name="connsiteX10" fmla="*/ 5413829 w 6429829"/>
              <a:gd name="connsiteY10" fmla="*/ 1494973 h 2398739"/>
              <a:gd name="connsiteX11" fmla="*/ 5631543 w 6429829"/>
              <a:gd name="connsiteY11" fmla="*/ 1233715 h 2398739"/>
              <a:gd name="connsiteX12" fmla="*/ 5704114 w 6429829"/>
              <a:gd name="connsiteY12" fmla="*/ 812801 h 2398739"/>
              <a:gd name="connsiteX13" fmla="*/ 5704114 w 6429829"/>
              <a:gd name="connsiteY13" fmla="*/ 406400 h 2398739"/>
              <a:gd name="connsiteX14" fmla="*/ 5936343 w 6429829"/>
              <a:gd name="connsiteY14" fmla="*/ 87086 h 2398739"/>
              <a:gd name="connsiteX15" fmla="*/ 6429829 w 6429829"/>
              <a:gd name="connsiteY15" fmla="*/ 0 h 2398739"/>
              <a:gd name="connsiteX0" fmla="*/ 0 w 6429829"/>
              <a:gd name="connsiteY0" fmla="*/ 29029 h 2363083"/>
              <a:gd name="connsiteX1" fmla="*/ 1422401 w 6429829"/>
              <a:gd name="connsiteY1" fmla="*/ 2264229 h 2363083"/>
              <a:gd name="connsiteX2" fmla="*/ 1901372 w 6429829"/>
              <a:gd name="connsiteY2" fmla="*/ 1973943 h 2363083"/>
              <a:gd name="connsiteX3" fmla="*/ 2249714 w 6429829"/>
              <a:gd name="connsiteY3" fmla="*/ 2017486 h 2363083"/>
              <a:gd name="connsiteX4" fmla="*/ 2554515 w 6429829"/>
              <a:gd name="connsiteY4" fmla="*/ 2046513 h 2363083"/>
              <a:gd name="connsiteX5" fmla="*/ 2786744 w 6429829"/>
              <a:gd name="connsiteY5" fmla="*/ 1930400 h 2363083"/>
              <a:gd name="connsiteX6" fmla="*/ 3294743 w 6429829"/>
              <a:gd name="connsiteY6" fmla="*/ 1944915 h 2363083"/>
              <a:gd name="connsiteX7" fmla="*/ 4020457 w 6429829"/>
              <a:gd name="connsiteY7" fmla="*/ 1785258 h 2363083"/>
              <a:gd name="connsiteX8" fmla="*/ 4862286 w 6429829"/>
              <a:gd name="connsiteY8" fmla="*/ 1567543 h 2363083"/>
              <a:gd name="connsiteX9" fmla="*/ 5413829 w 6429829"/>
              <a:gd name="connsiteY9" fmla="*/ 1494973 h 2363083"/>
              <a:gd name="connsiteX10" fmla="*/ 5631543 w 6429829"/>
              <a:gd name="connsiteY10" fmla="*/ 1233715 h 2363083"/>
              <a:gd name="connsiteX11" fmla="*/ 5704114 w 6429829"/>
              <a:gd name="connsiteY11" fmla="*/ 812801 h 2363083"/>
              <a:gd name="connsiteX12" fmla="*/ 5704114 w 6429829"/>
              <a:gd name="connsiteY12" fmla="*/ 406400 h 2363083"/>
              <a:gd name="connsiteX13" fmla="*/ 5936343 w 6429829"/>
              <a:gd name="connsiteY13" fmla="*/ 87086 h 2363083"/>
              <a:gd name="connsiteX14" fmla="*/ 6429829 w 6429829"/>
              <a:gd name="connsiteY14" fmla="*/ 0 h 2363083"/>
              <a:gd name="connsiteX0" fmla="*/ 0 w 6429829"/>
              <a:gd name="connsiteY0" fmla="*/ 29029 h 2130407"/>
              <a:gd name="connsiteX1" fmla="*/ 1901372 w 6429829"/>
              <a:gd name="connsiteY1" fmla="*/ 1973943 h 2130407"/>
              <a:gd name="connsiteX2" fmla="*/ 2249714 w 6429829"/>
              <a:gd name="connsiteY2" fmla="*/ 2017486 h 2130407"/>
              <a:gd name="connsiteX3" fmla="*/ 2554515 w 6429829"/>
              <a:gd name="connsiteY3" fmla="*/ 2046513 h 2130407"/>
              <a:gd name="connsiteX4" fmla="*/ 2786744 w 6429829"/>
              <a:gd name="connsiteY4" fmla="*/ 1930400 h 2130407"/>
              <a:gd name="connsiteX5" fmla="*/ 3294743 w 6429829"/>
              <a:gd name="connsiteY5" fmla="*/ 1944915 h 2130407"/>
              <a:gd name="connsiteX6" fmla="*/ 4020457 w 6429829"/>
              <a:gd name="connsiteY6" fmla="*/ 1785258 h 2130407"/>
              <a:gd name="connsiteX7" fmla="*/ 4862286 w 6429829"/>
              <a:gd name="connsiteY7" fmla="*/ 1567543 h 2130407"/>
              <a:gd name="connsiteX8" fmla="*/ 5413829 w 6429829"/>
              <a:gd name="connsiteY8" fmla="*/ 1494973 h 2130407"/>
              <a:gd name="connsiteX9" fmla="*/ 5631543 w 6429829"/>
              <a:gd name="connsiteY9" fmla="*/ 1233715 h 2130407"/>
              <a:gd name="connsiteX10" fmla="*/ 5704114 w 6429829"/>
              <a:gd name="connsiteY10" fmla="*/ 812801 h 2130407"/>
              <a:gd name="connsiteX11" fmla="*/ 5704114 w 6429829"/>
              <a:gd name="connsiteY11" fmla="*/ 406400 h 2130407"/>
              <a:gd name="connsiteX12" fmla="*/ 5936343 w 6429829"/>
              <a:gd name="connsiteY12" fmla="*/ 87086 h 2130407"/>
              <a:gd name="connsiteX13" fmla="*/ 6429829 w 6429829"/>
              <a:gd name="connsiteY13" fmla="*/ 0 h 2130407"/>
              <a:gd name="connsiteX0" fmla="*/ 0 w 6429829"/>
              <a:gd name="connsiteY0" fmla="*/ 29029 h 2178421"/>
              <a:gd name="connsiteX1" fmla="*/ 2249714 w 6429829"/>
              <a:gd name="connsiteY1" fmla="*/ 2017486 h 2178421"/>
              <a:gd name="connsiteX2" fmla="*/ 2554515 w 6429829"/>
              <a:gd name="connsiteY2" fmla="*/ 2046513 h 2178421"/>
              <a:gd name="connsiteX3" fmla="*/ 2786744 w 6429829"/>
              <a:gd name="connsiteY3" fmla="*/ 1930400 h 2178421"/>
              <a:gd name="connsiteX4" fmla="*/ 3294743 w 6429829"/>
              <a:gd name="connsiteY4" fmla="*/ 1944915 h 2178421"/>
              <a:gd name="connsiteX5" fmla="*/ 4020457 w 6429829"/>
              <a:gd name="connsiteY5" fmla="*/ 1785258 h 2178421"/>
              <a:gd name="connsiteX6" fmla="*/ 4862286 w 6429829"/>
              <a:gd name="connsiteY6" fmla="*/ 1567543 h 2178421"/>
              <a:gd name="connsiteX7" fmla="*/ 5413829 w 6429829"/>
              <a:gd name="connsiteY7" fmla="*/ 1494973 h 2178421"/>
              <a:gd name="connsiteX8" fmla="*/ 5631543 w 6429829"/>
              <a:gd name="connsiteY8" fmla="*/ 1233715 h 2178421"/>
              <a:gd name="connsiteX9" fmla="*/ 5704114 w 6429829"/>
              <a:gd name="connsiteY9" fmla="*/ 812801 h 2178421"/>
              <a:gd name="connsiteX10" fmla="*/ 5704114 w 6429829"/>
              <a:gd name="connsiteY10" fmla="*/ 406400 h 2178421"/>
              <a:gd name="connsiteX11" fmla="*/ 5936343 w 6429829"/>
              <a:gd name="connsiteY11" fmla="*/ 87086 h 2178421"/>
              <a:gd name="connsiteX12" fmla="*/ 6429829 w 6429829"/>
              <a:gd name="connsiteY12" fmla="*/ 0 h 2178421"/>
              <a:gd name="connsiteX0" fmla="*/ 0 w 6429829"/>
              <a:gd name="connsiteY0" fmla="*/ 29029 h 2165203"/>
              <a:gd name="connsiteX1" fmla="*/ 2554515 w 6429829"/>
              <a:gd name="connsiteY1" fmla="*/ 2046513 h 2165203"/>
              <a:gd name="connsiteX2" fmla="*/ 2786744 w 6429829"/>
              <a:gd name="connsiteY2" fmla="*/ 1930400 h 2165203"/>
              <a:gd name="connsiteX3" fmla="*/ 3294743 w 6429829"/>
              <a:gd name="connsiteY3" fmla="*/ 1944915 h 2165203"/>
              <a:gd name="connsiteX4" fmla="*/ 4020457 w 6429829"/>
              <a:gd name="connsiteY4" fmla="*/ 1785258 h 2165203"/>
              <a:gd name="connsiteX5" fmla="*/ 4862286 w 6429829"/>
              <a:gd name="connsiteY5" fmla="*/ 1567543 h 2165203"/>
              <a:gd name="connsiteX6" fmla="*/ 5413829 w 6429829"/>
              <a:gd name="connsiteY6" fmla="*/ 1494973 h 2165203"/>
              <a:gd name="connsiteX7" fmla="*/ 5631543 w 6429829"/>
              <a:gd name="connsiteY7" fmla="*/ 1233715 h 2165203"/>
              <a:gd name="connsiteX8" fmla="*/ 5704114 w 6429829"/>
              <a:gd name="connsiteY8" fmla="*/ 812801 h 2165203"/>
              <a:gd name="connsiteX9" fmla="*/ 5704114 w 6429829"/>
              <a:gd name="connsiteY9" fmla="*/ 406400 h 2165203"/>
              <a:gd name="connsiteX10" fmla="*/ 5936343 w 6429829"/>
              <a:gd name="connsiteY10" fmla="*/ 87086 h 2165203"/>
              <a:gd name="connsiteX11" fmla="*/ 6429829 w 6429829"/>
              <a:gd name="connsiteY11" fmla="*/ 0 h 2165203"/>
              <a:gd name="connsiteX0" fmla="*/ 0 w 6429829"/>
              <a:gd name="connsiteY0" fmla="*/ 29029 h 2173682"/>
              <a:gd name="connsiteX1" fmla="*/ 2554515 w 6429829"/>
              <a:gd name="connsiteY1" fmla="*/ 2046513 h 2173682"/>
              <a:gd name="connsiteX2" fmla="*/ 3294743 w 6429829"/>
              <a:gd name="connsiteY2" fmla="*/ 1944915 h 2173682"/>
              <a:gd name="connsiteX3" fmla="*/ 4020457 w 6429829"/>
              <a:gd name="connsiteY3" fmla="*/ 1785258 h 2173682"/>
              <a:gd name="connsiteX4" fmla="*/ 4862286 w 6429829"/>
              <a:gd name="connsiteY4" fmla="*/ 1567543 h 2173682"/>
              <a:gd name="connsiteX5" fmla="*/ 5413829 w 6429829"/>
              <a:gd name="connsiteY5" fmla="*/ 1494973 h 2173682"/>
              <a:gd name="connsiteX6" fmla="*/ 5631543 w 6429829"/>
              <a:gd name="connsiteY6" fmla="*/ 1233715 h 2173682"/>
              <a:gd name="connsiteX7" fmla="*/ 5704114 w 6429829"/>
              <a:gd name="connsiteY7" fmla="*/ 812801 h 2173682"/>
              <a:gd name="connsiteX8" fmla="*/ 5704114 w 6429829"/>
              <a:gd name="connsiteY8" fmla="*/ 406400 h 2173682"/>
              <a:gd name="connsiteX9" fmla="*/ 5936343 w 6429829"/>
              <a:gd name="connsiteY9" fmla="*/ 87086 h 2173682"/>
              <a:gd name="connsiteX10" fmla="*/ 6429829 w 6429829"/>
              <a:gd name="connsiteY10" fmla="*/ 0 h 2173682"/>
              <a:gd name="connsiteX0" fmla="*/ 0 w 6429829"/>
              <a:gd name="connsiteY0" fmla="*/ 29029 h 2140912"/>
              <a:gd name="connsiteX1" fmla="*/ 2554515 w 6429829"/>
              <a:gd name="connsiteY1" fmla="*/ 2046513 h 2140912"/>
              <a:gd name="connsiteX2" fmla="*/ 4020457 w 6429829"/>
              <a:gd name="connsiteY2" fmla="*/ 1785258 h 2140912"/>
              <a:gd name="connsiteX3" fmla="*/ 4862286 w 6429829"/>
              <a:gd name="connsiteY3" fmla="*/ 1567543 h 2140912"/>
              <a:gd name="connsiteX4" fmla="*/ 5413829 w 6429829"/>
              <a:gd name="connsiteY4" fmla="*/ 1494973 h 2140912"/>
              <a:gd name="connsiteX5" fmla="*/ 5631543 w 6429829"/>
              <a:gd name="connsiteY5" fmla="*/ 1233715 h 2140912"/>
              <a:gd name="connsiteX6" fmla="*/ 5704114 w 6429829"/>
              <a:gd name="connsiteY6" fmla="*/ 812801 h 2140912"/>
              <a:gd name="connsiteX7" fmla="*/ 5704114 w 6429829"/>
              <a:gd name="connsiteY7" fmla="*/ 406400 h 2140912"/>
              <a:gd name="connsiteX8" fmla="*/ 5936343 w 6429829"/>
              <a:gd name="connsiteY8" fmla="*/ 87086 h 2140912"/>
              <a:gd name="connsiteX9" fmla="*/ 6429829 w 6429829"/>
              <a:gd name="connsiteY9" fmla="*/ 0 h 2140912"/>
              <a:gd name="connsiteX0" fmla="*/ 0 w 6429829"/>
              <a:gd name="connsiteY0" fmla="*/ 29029 h 2106463"/>
              <a:gd name="connsiteX1" fmla="*/ 2554515 w 6429829"/>
              <a:gd name="connsiteY1" fmla="*/ 2046513 h 2106463"/>
              <a:gd name="connsiteX2" fmla="*/ 4862286 w 6429829"/>
              <a:gd name="connsiteY2" fmla="*/ 1567543 h 2106463"/>
              <a:gd name="connsiteX3" fmla="*/ 5413829 w 6429829"/>
              <a:gd name="connsiteY3" fmla="*/ 1494973 h 2106463"/>
              <a:gd name="connsiteX4" fmla="*/ 5631543 w 6429829"/>
              <a:gd name="connsiteY4" fmla="*/ 1233715 h 2106463"/>
              <a:gd name="connsiteX5" fmla="*/ 5704114 w 6429829"/>
              <a:gd name="connsiteY5" fmla="*/ 812801 h 2106463"/>
              <a:gd name="connsiteX6" fmla="*/ 5704114 w 6429829"/>
              <a:gd name="connsiteY6" fmla="*/ 406400 h 2106463"/>
              <a:gd name="connsiteX7" fmla="*/ 5936343 w 6429829"/>
              <a:gd name="connsiteY7" fmla="*/ 87086 h 2106463"/>
              <a:gd name="connsiteX8" fmla="*/ 6429829 w 6429829"/>
              <a:gd name="connsiteY8" fmla="*/ 0 h 2106463"/>
              <a:gd name="connsiteX0" fmla="*/ 0 w 6429829"/>
              <a:gd name="connsiteY0" fmla="*/ 29029 h 2100243"/>
              <a:gd name="connsiteX1" fmla="*/ 2554515 w 6429829"/>
              <a:gd name="connsiteY1" fmla="*/ 2046513 h 2100243"/>
              <a:gd name="connsiteX2" fmla="*/ 5413829 w 6429829"/>
              <a:gd name="connsiteY2" fmla="*/ 1494973 h 2100243"/>
              <a:gd name="connsiteX3" fmla="*/ 5631543 w 6429829"/>
              <a:gd name="connsiteY3" fmla="*/ 1233715 h 2100243"/>
              <a:gd name="connsiteX4" fmla="*/ 5704114 w 6429829"/>
              <a:gd name="connsiteY4" fmla="*/ 812801 h 2100243"/>
              <a:gd name="connsiteX5" fmla="*/ 5704114 w 6429829"/>
              <a:gd name="connsiteY5" fmla="*/ 406400 h 2100243"/>
              <a:gd name="connsiteX6" fmla="*/ 5936343 w 6429829"/>
              <a:gd name="connsiteY6" fmla="*/ 87086 h 2100243"/>
              <a:gd name="connsiteX7" fmla="*/ 6429829 w 6429829"/>
              <a:gd name="connsiteY7" fmla="*/ 0 h 2100243"/>
              <a:gd name="connsiteX0" fmla="*/ 0 w 6429829"/>
              <a:gd name="connsiteY0" fmla="*/ 29029 h 2078300"/>
              <a:gd name="connsiteX1" fmla="*/ 2554515 w 6429829"/>
              <a:gd name="connsiteY1" fmla="*/ 2046513 h 2078300"/>
              <a:gd name="connsiteX2" fmla="*/ 5631543 w 6429829"/>
              <a:gd name="connsiteY2" fmla="*/ 1233715 h 2078300"/>
              <a:gd name="connsiteX3" fmla="*/ 5704114 w 6429829"/>
              <a:gd name="connsiteY3" fmla="*/ 812801 h 2078300"/>
              <a:gd name="connsiteX4" fmla="*/ 5704114 w 6429829"/>
              <a:gd name="connsiteY4" fmla="*/ 406400 h 2078300"/>
              <a:gd name="connsiteX5" fmla="*/ 5936343 w 6429829"/>
              <a:gd name="connsiteY5" fmla="*/ 87086 h 2078300"/>
              <a:gd name="connsiteX6" fmla="*/ 6429829 w 6429829"/>
              <a:gd name="connsiteY6" fmla="*/ 0 h 2078300"/>
              <a:gd name="connsiteX0" fmla="*/ 0 w 6429829"/>
              <a:gd name="connsiteY0" fmla="*/ 29029 h 2057323"/>
              <a:gd name="connsiteX1" fmla="*/ 2554515 w 6429829"/>
              <a:gd name="connsiteY1" fmla="*/ 2046513 h 2057323"/>
              <a:gd name="connsiteX2" fmla="*/ 5704114 w 6429829"/>
              <a:gd name="connsiteY2" fmla="*/ 812801 h 2057323"/>
              <a:gd name="connsiteX3" fmla="*/ 5704114 w 6429829"/>
              <a:gd name="connsiteY3" fmla="*/ 406400 h 2057323"/>
              <a:gd name="connsiteX4" fmla="*/ 5936343 w 6429829"/>
              <a:gd name="connsiteY4" fmla="*/ 87086 h 2057323"/>
              <a:gd name="connsiteX5" fmla="*/ 6429829 w 6429829"/>
              <a:gd name="connsiteY5" fmla="*/ 0 h 2057323"/>
              <a:gd name="connsiteX0" fmla="*/ 0 w 6429829"/>
              <a:gd name="connsiteY0" fmla="*/ 29029 h 2048600"/>
              <a:gd name="connsiteX1" fmla="*/ 2554515 w 6429829"/>
              <a:gd name="connsiteY1" fmla="*/ 2046513 h 2048600"/>
              <a:gd name="connsiteX2" fmla="*/ 5704114 w 6429829"/>
              <a:gd name="connsiteY2" fmla="*/ 406400 h 2048600"/>
              <a:gd name="connsiteX3" fmla="*/ 5936343 w 6429829"/>
              <a:gd name="connsiteY3" fmla="*/ 87086 h 2048600"/>
              <a:gd name="connsiteX4" fmla="*/ 6429829 w 6429829"/>
              <a:gd name="connsiteY4" fmla="*/ 0 h 2048600"/>
              <a:gd name="connsiteX0" fmla="*/ 0 w 6429829"/>
              <a:gd name="connsiteY0" fmla="*/ 29029 h 2046555"/>
              <a:gd name="connsiteX1" fmla="*/ 2554515 w 6429829"/>
              <a:gd name="connsiteY1" fmla="*/ 2046513 h 2046555"/>
              <a:gd name="connsiteX2" fmla="*/ 5936343 w 6429829"/>
              <a:gd name="connsiteY2" fmla="*/ 87086 h 2046555"/>
              <a:gd name="connsiteX3" fmla="*/ 6429829 w 6429829"/>
              <a:gd name="connsiteY3" fmla="*/ 0 h 2046555"/>
              <a:gd name="connsiteX0" fmla="*/ 0 w 6429829"/>
              <a:gd name="connsiteY0" fmla="*/ 29029 h 2046523"/>
              <a:gd name="connsiteX1" fmla="*/ 2554515 w 6429829"/>
              <a:gd name="connsiteY1" fmla="*/ 2046513 h 2046523"/>
              <a:gd name="connsiteX2" fmla="*/ 6429829 w 6429829"/>
              <a:gd name="connsiteY2" fmla="*/ 0 h 2046523"/>
              <a:gd name="connsiteX0" fmla="*/ 0 w 6429829"/>
              <a:gd name="connsiteY0" fmla="*/ 29029 h 2046967"/>
              <a:gd name="connsiteX1" fmla="*/ 2554515 w 6429829"/>
              <a:gd name="connsiteY1" fmla="*/ 2046513 h 2046967"/>
              <a:gd name="connsiteX2" fmla="*/ 6429829 w 6429829"/>
              <a:gd name="connsiteY2" fmla="*/ 0 h 204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9829" h="2046967">
                <a:moveTo>
                  <a:pt x="0" y="29029"/>
                </a:moveTo>
                <a:cubicBezTo>
                  <a:pt x="532191" y="449338"/>
                  <a:pt x="2033614" y="2078217"/>
                  <a:pt x="2554515" y="2046513"/>
                </a:cubicBezTo>
                <a:cubicBezTo>
                  <a:pt x="3075416" y="2014809"/>
                  <a:pt x="5622472" y="426357"/>
                  <a:pt x="6429829" y="0"/>
                </a:cubicBezTo>
              </a:path>
            </a:pathLst>
          </a:cu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orme libre 410"/>
          <p:cNvSpPr>
            <a:spLocks/>
          </p:cNvSpPr>
          <p:nvPr/>
        </p:nvSpPr>
        <p:spPr bwMode="auto">
          <a:xfrm flipH="1">
            <a:off x="3876541" y="5267721"/>
            <a:ext cx="4762613" cy="985563"/>
          </a:xfrm>
          <a:custGeom>
            <a:avLst/>
            <a:gdLst>
              <a:gd name="T0" fmla="*/ 18 w 10217663"/>
              <a:gd name="T1" fmla="*/ 0 h 1353372"/>
              <a:gd name="T2" fmla="*/ 176341 w 10217663"/>
              <a:gd name="T3" fmla="*/ 16013 h 1353372"/>
              <a:gd name="T4" fmla="*/ 270600 w 10217663"/>
              <a:gd name="T5" fmla="*/ 43875 h 1353372"/>
              <a:gd name="T6" fmla="*/ 504934 w 10217663"/>
              <a:gd name="T7" fmla="*/ 52521 h 1353372"/>
              <a:gd name="T8" fmla="*/ 590531 w 10217663"/>
              <a:gd name="T9" fmla="*/ 76586 h 1353372"/>
              <a:gd name="T10" fmla="*/ 752758 w 10217663"/>
              <a:gd name="T11" fmla="*/ 85307 h 1353372"/>
              <a:gd name="T12" fmla="*/ 865924 w 10217663"/>
              <a:gd name="T13" fmla="*/ 112602 h 1353372"/>
              <a:gd name="T14" fmla="*/ 1175095 w 10217663"/>
              <a:gd name="T15" fmla="*/ 144621 h 1353372"/>
              <a:gd name="T16" fmla="*/ 1457656 w 10217663"/>
              <a:gd name="T17" fmla="*/ 168624 h 1353372"/>
              <a:gd name="T18" fmla="*/ 3473902 w 10217663"/>
              <a:gd name="T19" fmla="*/ 256140 h 1353372"/>
              <a:gd name="T20" fmla="*/ 3536501 w 10217663"/>
              <a:gd name="T21" fmla="*/ 389035 h 1353372"/>
              <a:gd name="T22" fmla="*/ 4206443 w 10217663"/>
              <a:gd name="T23" fmla="*/ 416231 h 1353372"/>
              <a:gd name="T24" fmla="*/ 4337947 w 10217663"/>
              <a:gd name="T25" fmla="*/ 444455 h 1353372"/>
              <a:gd name="T26" fmla="*/ 4636600 w 10217663"/>
              <a:gd name="T27" fmla="*/ 456093 h 1353372"/>
              <a:gd name="T28" fmla="*/ 4761352 w 10217663"/>
              <a:gd name="T29" fmla="*/ 498773 h 1353372"/>
              <a:gd name="T30" fmla="*/ 5002521 w 10217663"/>
              <a:gd name="T31" fmla="*/ 507895 h 1353372"/>
              <a:gd name="T32" fmla="*/ 5091336 w 10217663"/>
              <a:gd name="T33" fmla="*/ 545466 h 1353372"/>
              <a:gd name="T34" fmla="*/ 5310913 w 10217663"/>
              <a:gd name="T35" fmla="*/ 552123 h 1353372"/>
              <a:gd name="T36" fmla="*/ 5170359 w 10217663"/>
              <a:gd name="T37" fmla="*/ 587872 h 1353372"/>
              <a:gd name="T38" fmla="*/ 5008723 w 10217663"/>
              <a:gd name="T39" fmla="*/ 523123 h 1353372"/>
              <a:gd name="T40" fmla="*/ 4830666 w 10217663"/>
              <a:gd name="T41" fmla="*/ 564161 h 1353372"/>
              <a:gd name="T42" fmla="*/ 4647480 w 10217663"/>
              <a:gd name="T43" fmla="*/ 472054 h 1353372"/>
              <a:gd name="T44" fmla="*/ 4428375 w 10217663"/>
              <a:gd name="T45" fmla="*/ 520388 h 1353372"/>
              <a:gd name="T46" fmla="*/ 4221071 w 10217663"/>
              <a:gd name="T47" fmla="*/ 433295 h 1353372"/>
              <a:gd name="T48" fmla="*/ 4026595 w 10217663"/>
              <a:gd name="T49" fmla="*/ 492116 h 1353372"/>
              <a:gd name="T50" fmla="*/ 3784397 w 10217663"/>
              <a:gd name="T51" fmla="*/ 561882 h 1353372"/>
              <a:gd name="T52" fmla="*/ 3520651 w 10217663"/>
              <a:gd name="T53" fmla="*/ 426913 h 1353372"/>
              <a:gd name="T54" fmla="*/ 1480451 w 10217663"/>
              <a:gd name="T55" fmla="*/ 216709 h 1353372"/>
              <a:gd name="T56" fmla="*/ 1170522 w 10217663"/>
              <a:gd name="T57" fmla="*/ 171097 h 1353372"/>
              <a:gd name="T58" fmla="*/ 949833 w 10217663"/>
              <a:gd name="T59" fmla="*/ 165456 h 1353372"/>
              <a:gd name="T60" fmla="*/ 857295 w 10217663"/>
              <a:gd name="T61" fmla="*/ 156031 h 1353372"/>
              <a:gd name="T62" fmla="*/ 738468 w 10217663"/>
              <a:gd name="T63" fmla="*/ 104994 h 1353372"/>
              <a:gd name="T64" fmla="*/ 580936 w 10217663"/>
              <a:gd name="T65" fmla="*/ 129161 h 1353372"/>
              <a:gd name="T66" fmla="*/ 482929 w 10217663"/>
              <a:gd name="T67" fmla="*/ 67148 h 1353372"/>
              <a:gd name="T68" fmla="*/ 316675 w 10217663"/>
              <a:gd name="T69" fmla="*/ 107274 h 1353372"/>
              <a:gd name="T70" fmla="*/ 164789 w 10217663"/>
              <a:gd name="T71" fmla="*/ 34317 h 1353372"/>
              <a:gd name="T72" fmla="*/ 588 w 10217663"/>
              <a:gd name="T73" fmla="*/ 70796 h 1353372"/>
              <a:gd name="T74" fmla="*/ 18 w 10217663"/>
              <a:gd name="T75" fmla="*/ 0 h 135337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773378 w 10217663"/>
              <a:gd name="connsiteY26" fmla="*/ 981188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50174 w 10217663"/>
              <a:gd name="connsiteY26" fmla="*/ 920853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2848239 w 10217663"/>
              <a:gd name="connsiteY28" fmla="*/ 498068 h 1353372"/>
              <a:gd name="connsiteX29" fmla="*/ 2251967 w 10217663"/>
              <a:gd name="connsiteY29" fmla="*/ 393239 h 1353372"/>
              <a:gd name="connsiteX30" fmla="*/ 1827383 w 10217663"/>
              <a:gd name="connsiteY30" fmla="*/ 380273 h 1353372"/>
              <a:gd name="connsiteX31" fmla="*/ 1649350 w 10217663"/>
              <a:gd name="connsiteY31" fmla="*/ 358611 h 1353372"/>
              <a:gd name="connsiteX32" fmla="*/ 1420738 w 10217663"/>
              <a:gd name="connsiteY32" fmla="*/ 241310 h 1353372"/>
              <a:gd name="connsiteX33" fmla="*/ 1117663 w 10217663"/>
              <a:gd name="connsiteY33" fmla="*/ 296855 h 1353372"/>
              <a:gd name="connsiteX34" fmla="*/ 929107 w 10217663"/>
              <a:gd name="connsiteY34" fmla="*/ 154328 h 1353372"/>
              <a:gd name="connsiteX35" fmla="*/ 609252 w 10217663"/>
              <a:gd name="connsiteY35" fmla="*/ 246551 h 1353372"/>
              <a:gd name="connsiteX36" fmla="*/ 317038 w 10217663"/>
              <a:gd name="connsiteY36" fmla="*/ 78873 h 1353372"/>
              <a:gd name="connsiteX37" fmla="*/ 1131 w 10217663"/>
              <a:gd name="connsiteY37" fmla="*/ 162712 h 1353372"/>
              <a:gd name="connsiteX38" fmla="*/ 34 w 10217663"/>
              <a:gd name="connsiteY3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2848239 w 10217663"/>
              <a:gd name="connsiteY29" fmla="*/ 498068 h 1353372"/>
              <a:gd name="connsiteX30" fmla="*/ 2251967 w 10217663"/>
              <a:gd name="connsiteY30" fmla="*/ 393239 h 1353372"/>
              <a:gd name="connsiteX31" fmla="*/ 1827383 w 10217663"/>
              <a:gd name="connsiteY31" fmla="*/ 380273 h 1353372"/>
              <a:gd name="connsiteX32" fmla="*/ 1649350 w 10217663"/>
              <a:gd name="connsiteY32" fmla="*/ 358611 h 1353372"/>
              <a:gd name="connsiteX33" fmla="*/ 1420738 w 10217663"/>
              <a:gd name="connsiteY33" fmla="*/ 241310 h 1353372"/>
              <a:gd name="connsiteX34" fmla="*/ 1117663 w 10217663"/>
              <a:gd name="connsiteY34" fmla="*/ 296855 h 1353372"/>
              <a:gd name="connsiteX35" fmla="*/ 929107 w 10217663"/>
              <a:gd name="connsiteY35" fmla="*/ 154328 h 1353372"/>
              <a:gd name="connsiteX36" fmla="*/ 609252 w 10217663"/>
              <a:gd name="connsiteY36" fmla="*/ 246551 h 1353372"/>
              <a:gd name="connsiteX37" fmla="*/ 317038 w 10217663"/>
              <a:gd name="connsiteY37" fmla="*/ 78873 h 1353372"/>
              <a:gd name="connsiteX38" fmla="*/ 1131 w 10217663"/>
              <a:gd name="connsiteY38" fmla="*/ 162712 h 1353372"/>
              <a:gd name="connsiteX39" fmla="*/ 34 w 10217663"/>
              <a:gd name="connsiteY3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2848239 w 10217663"/>
              <a:gd name="connsiteY30" fmla="*/ 498068 h 1353372"/>
              <a:gd name="connsiteX31" fmla="*/ 2251967 w 10217663"/>
              <a:gd name="connsiteY31" fmla="*/ 393239 h 1353372"/>
              <a:gd name="connsiteX32" fmla="*/ 1827383 w 10217663"/>
              <a:gd name="connsiteY32" fmla="*/ 380273 h 1353372"/>
              <a:gd name="connsiteX33" fmla="*/ 1649350 w 10217663"/>
              <a:gd name="connsiteY33" fmla="*/ 358611 h 1353372"/>
              <a:gd name="connsiteX34" fmla="*/ 1420738 w 10217663"/>
              <a:gd name="connsiteY34" fmla="*/ 241310 h 1353372"/>
              <a:gd name="connsiteX35" fmla="*/ 1117663 w 10217663"/>
              <a:gd name="connsiteY35" fmla="*/ 296855 h 1353372"/>
              <a:gd name="connsiteX36" fmla="*/ 929107 w 10217663"/>
              <a:gd name="connsiteY36" fmla="*/ 154328 h 1353372"/>
              <a:gd name="connsiteX37" fmla="*/ 609252 w 10217663"/>
              <a:gd name="connsiteY37" fmla="*/ 246551 h 1353372"/>
              <a:gd name="connsiteX38" fmla="*/ 317038 w 10217663"/>
              <a:gd name="connsiteY38" fmla="*/ 78873 h 1353372"/>
              <a:gd name="connsiteX39" fmla="*/ 1131 w 10217663"/>
              <a:gd name="connsiteY39" fmla="*/ 162712 h 1353372"/>
              <a:gd name="connsiteX40" fmla="*/ 34 w 10217663"/>
              <a:gd name="connsiteY4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2848239 w 10217663"/>
              <a:gd name="connsiteY31" fmla="*/ 498068 h 1353372"/>
              <a:gd name="connsiteX32" fmla="*/ 2251967 w 10217663"/>
              <a:gd name="connsiteY32" fmla="*/ 393239 h 1353372"/>
              <a:gd name="connsiteX33" fmla="*/ 1827383 w 10217663"/>
              <a:gd name="connsiteY33" fmla="*/ 380273 h 1353372"/>
              <a:gd name="connsiteX34" fmla="*/ 1649350 w 10217663"/>
              <a:gd name="connsiteY34" fmla="*/ 358611 h 1353372"/>
              <a:gd name="connsiteX35" fmla="*/ 1420738 w 10217663"/>
              <a:gd name="connsiteY35" fmla="*/ 241310 h 1353372"/>
              <a:gd name="connsiteX36" fmla="*/ 1117663 w 10217663"/>
              <a:gd name="connsiteY36" fmla="*/ 296855 h 1353372"/>
              <a:gd name="connsiteX37" fmla="*/ 929107 w 10217663"/>
              <a:gd name="connsiteY37" fmla="*/ 154328 h 1353372"/>
              <a:gd name="connsiteX38" fmla="*/ 609252 w 10217663"/>
              <a:gd name="connsiteY38" fmla="*/ 246551 h 1353372"/>
              <a:gd name="connsiteX39" fmla="*/ 317038 w 10217663"/>
              <a:gd name="connsiteY39" fmla="*/ 78873 h 1353372"/>
              <a:gd name="connsiteX40" fmla="*/ 1131 w 10217663"/>
              <a:gd name="connsiteY40" fmla="*/ 162712 h 1353372"/>
              <a:gd name="connsiteX41" fmla="*/ 34 w 10217663"/>
              <a:gd name="connsiteY4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2848239 w 10217663"/>
              <a:gd name="connsiteY32" fmla="*/ 498068 h 1353372"/>
              <a:gd name="connsiteX33" fmla="*/ 2251967 w 10217663"/>
              <a:gd name="connsiteY33" fmla="*/ 393239 h 1353372"/>
              <a:gd name="connsiteX34" fmla="*/ 1827383 w 10217663"/>
              <a:gd name="connsiteY34" fmla="*/ 380273 h 1353372"/>
              <a:gd name="connsiteX35" fmla="*/ 1649350 w 10217663"/>
              <a:gd name="connsiteY35" fmla="*/ 358611 h 1353372"/>
              <a:gd name="connsiteX36" fmla="*/ 1420738 w 10217663"/>
              <a:gd name="connsiteY36" fmla="*/ 241310 h 1353372"/>
              <a:gd name="connsiteX37" fmla="*/ 1117663 w 10217663"/>
              <a:gd name="connsiteY37" fmla="*/ 296855 h 1353372"/>
              <a:gd name="connsiteX38" fmla="*/ 929107 w 10217663"/>
              <a:gd name="connsiteY38" fmla="*/ 154328 h 1353372"/>
              <a:gd name="connsiteX39" fmla="*/ 609252 w 10217663"/>
              <a:gd name="connsiteY39" fmla="*/ 246551 h 1353372"/>
              <a:gd name="connsiteX40" fmla="*/ 317038 w 10217663"/>
              <a:gd name="connsiteY40" fmla="*/ 78873 h 1353372"/>
              <a:gd name="connsiteX41" fmla="*/ 1131 w 10217663"/>
              <a:gd name="connsiteY41" fmla="*/ 162712 h 1353372"/>
              <a:gd name="connsiteX42" fmla="*/ 34 w 10217663"/>
              <a:gd name="connsiteY4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2848239 w 10217663"/>
              <a:gd name="connsiteY33" fmla="*/ 498068 h 1353372"/>
              <a:gd name="connsiteX34" fmla="*/ 2251967 w 10217663"/>
              <a:gd name="connsiteY34" fmla="*/ 393239 h 1353372"/>
              <a:gd name="connsiteX35" fmla="*/ 1827383 w 10217663"/>
              <a:gd name="connsiteY35" fmla="*/ 380273 h 1353372"/>
              <a:gd name="connsiteX36" fmla="*/ 1649350 w 10217663"/>
              <a:gd name="connsiteY36" fmla="*/ 358611 h 1353372"/>
              <a:gd name="connsiteX37" fmla="*/ 1420738 w 10217663"/>
              <a:gd name="connsiteY37" fmla="*/ 241310 h 1353372"/>
              <a:gd name="connsiteX38" fmla="*/ 1117663 w 10217663"/>
              <a:gd name="connsiteY38" fmla="*/ 296855 h 1353372"/>
              <a:gd name="connsiteX39" fmla="*/ 929107 w 10217663"/>
              <a:gd name="connsiteY39" fmla="*/ 154328 h 1353372"/>
              <a:gd name="connsiteX40" fmla="*/ 609252 w 10217663"/>
              <a:gd name="connsiteY40" fmla="*/ 246551 h 1353372"/>
              <a:gd name="connsiteX41" fmla="*/ 317038 w 10217663"/>
              <a:gd name="connsiteY41" fmla="*/ 78873 h 1353372"/>
              <a:gd name="connsiteX42" fmla="*/ 1131 w 10217663"/>
              <a:gd name="connsiteY42" fmla="*/ 162712 h 1353372"/>
              <a:gd name="connsiteX43" fmla="*/ 34 w 10217663"/>
              <a:gd name="connsiteY4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2848239 w 10217663"/>
              <a:gd name="connsiteY35" fmla="*/ 498068 h 1353372"/>
              <a:gd name="connsiteX36" fmla="*/ 2251967 w 10217663"/>
              <a:gd name="connsiteY36" fmla="*/ 393239 h 1353372"/>
              <a:gd name="connsiteX37" fmla="*/ 1827383 w 10217663"/>
              <a:gd name="connsiteY37" fmla="*/ 380273 h 1353372"/>
              <a:gd name="connsiteX38" fmla="*/ 1649350 w 10217663"/>
              <a:gd name="connsiteY38" fmla="*/ 358611 h 1353372"/>
              <a:gd name="connsiteX39" fmla="*/ 1420738 w 10217663"/>
              <a:gd name="connsiteY39" fmla="*/ 241310 h 1353372"/>
              <a:gd name="connsiteX40" fmla="*/ 1117663 w 10217663"/>
              <a:gd name="connsiteY40" fmla="*/ 296855 h 1353372"/>
              <a:gd name="connsiteX41" fmla="*/ 929107 w 10217663"/>
              <a:gd name="connsiteY41" fmla="*/ 154328 h 1353372"/>
              <a:gd name="connsiteX42" fmla="*/ 609252 w 10217663"/>
              <a:gd name="connsiteY42" fmla="*/ 246551 h 1353372"/>
              <a:gd name="connsiteX43" fmla="*/ 317038 w 10217663"/>
              <a:gd name="connsiteY43" fmla="*/ 78873 h 1353372"/>
              <a:gd name="connsiteX44" fmla="*/ 1131 w 10217663"/>
              <a:gd name="connsiteY44" fmla="*/ 162712 h 1353372"/>
              <a:gd name="connsiteX45" fmla="*/ 34 w 10217663"/>
              <a:gd name="connsiteY4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48239 w 10217663"/>
              <a:gd name="connsiteY36" fmla="*/ 498068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600817 w 10217663"/>
              <a:gd name="connsiteY10" fmla="*/ 492271 h 1353372"/>
              <a:gd name="connsiteX11" fmla="*/ 6683438 w 10217663"/>
              <a:gd name="connsiteY11" fmla="*/ 588695 h 1353372"/>
              <a:gd name="connsiteX12" fmla="*/ 6936554 w 10217663"/>
              <a:gd name="connsiteY12" fmla="*/ 894130 h 1353372"/>
              <a:gd name="connsiteX13" fmla="*/ 8092775 w 10217663"/>
              <a:gd name="connsiteY13" fmla="*/ 956637 h 1353372"/>
              <a:gd name="connsiteX14" fmla="*/ 8345775 w 10217663"/>
              <a:gd name="connsiteY14" fmla="*/ 1021504 h 1353372"/>
              <a:gd name="connsiteX15" fmla="*/ 8920352 w 10217663"/>
              <a:gd name="connsiteY15" fmla="*/ 1048253 h 1353372"/>
              <a:gd name="connsiteX16" fmla="*/ 9160362 w 10217663"/>
              <a:gd name="connsiteY16" fmla="*/ 1146346 h 1353372"/>
              <a:gd name="connsiteX17" fmla="*/ 9624349 w 10217663"/>
              <a:gd name="connsiteY17" fmla="*/ 1167310 h 1353372"/>
              <a:gd name="connsiteX18" fmla="*/ 9795219 w 10217663"/>
              <a:gd name="connsiteY18" fmla="*/ 1253663 h 1353372"/>
              <a:gd name="connsiteX19" fmla="*/ 10217663 w 10217663"/>
              <a:gd name="connsiteY19" fmla="*/ 1268963 h 1353372"/>
              <a:gd name="connsiteX20" fmla="*/ 9947250 w 10217663"/>
              <a:gd name="connsiteY20" fmla="*/ 1351125 h 1353372"/>
              <a:gd name="connsiteX21" fmla="*/ 9636278 w 10217663"/>
              <a:gd name="connsiteY21" fmla="*/ 1202310 h 1353372"/>
              <a:gd name="connsiteX22" fmla="*/ 9293717 w 10217663"/>
              <a:gd name="connsiteY22" fmla="*/ 1296630 h 1353372"/>
              <a:gd name="connsiteX23" fmla="*/ 8941284 w 10217663"/>
              <a:gd name="connsiteY23" fmla="*/ 1084937 h 1353372"/>
              <a:gd name="connsiteX24" fmla="*/ 8519748 w 10217663"/>
              <a:gd name="connsiteY24" fmla="*/ 1196025 h 1353372"/>
              <a:gd name="connsiteX25" fmla="*/ 8120917 w 10217663"/>
              <a:gd name="connsiteY25" fmla="*/ 995857 h 1353372"/>
              <a:gd name="connsiteX26" fmla="*/ 7746763 w 10217663"/>
              <a:gd name="connsiteY26" fmla="*/ 1131046 h 1353372"/>
              <a:gd name="connsiteX27" fmla="*/ 7347143 w 10217663"/>
              <a:gd name="connsiteY27" fmla="*/ 999767 h 1353372"/>
              <a:gd name="connsiteX28" fmla="*/ 7038741 w 10217663"/>
              <a:gd name="connsiteY28" fmla="*/ 951021 h 1353372"/>
              <a:gd name="connsiteX29" fmla="*/ 6465318 w 10217663"/>
              <a:gd name="connsiteY29" fmla="*/ 1010784 h 1353372"/>
              <a:gd name="connsiteX30" fmla="*/ 5953546 w 10217663"/>
              <a:gd name="connsiteY30" fmla="*/ 809664 h 1353372"/>
              <a:gd name="connsiteX31" fmla="*/ 5441773 w 10217663"/>
              <a:gd name="connsiteY31" fmla="*/ 880056 h 1353372"/>
              <a:gd name="connsiteX32" fmla="*/ 5091115 w 10217663"/>
              <a:gd name="connsiteY32" fmla="*/ 688991 h 1353372"/>
              <a:gd name="connsiteX33" fmla="*/ 4721502 w 10217663"/>
              <a:gd name="connsiteY33" fmla="*/ 759384 h 1353372"/>
              <a:gd name="connsiteX34" fmla="*/ 4370844 w 10217663"/>
              <a:gd name="connsiteY34" fmla="*/ 598487 h 1353372"/>
              <a:gd name="connsiteX35" fmla="*/ 3982277 w 10217663"/>
              <a:gd name="connsiteY35" fmla="*/ 699047 h 1353372"/>
              <a:gd name="connsiteX36" fmla="*/ 3631618 w 10217663"/>
              <a:gd name="connsiteY36" fmla="*/ 528095 h 1353372"/>
              <a:gd name="connsiteX37" fmla="*/ 3224096 w 10217663"/>
              <a:gd name="connsiteY37" fmla="*/ 608543 h 1353372"/>
              <a:gd name="connsiteX38" fmla="*/ 2914580 w 10217663"/>
              <a:gd name="connsiteY38" fmla="*/ 467900 h 1353372"/>
              <a:gd name="connsiteX39" fmla="*/ 2589121 w 10217663"/>
              <a:gd name="connsiteY39" fmla="*/ 497927 h 1353372"/>
              <a:gd name="connsiteX40" fmla="*/ 2251967 w 10217663"/>
              <a:gd name="connsiteY40" fmla="*/ 393239 h 1353372"/>
              <a:gd name="connsiteX41" fmla="*/ 1827383 w 10217663"/>
              <a:gd name="connsiteY41" fmla="*/ 411699 h 1353372"/>
              <a:gd name="connsiteX42" fmla="*/ 1649350 w 10217663"/>
              <a:gd name="connsiteY42" fmla="*/ 358611 h 1353372"/>
              <a:gd name="connsiteX43" fmla="*/ 1420738 w 10217663"/>
              <a:gd name="connsiteY43" fmla="*/ 241310 h 1353372"/>
              <a:gd name="connsiteX44" fmla="*/ 1117663 w 10217663"/>
              <a:gd name="connsiteY44" fmla="*/ 296855 h 1353372"/>
              <a:gd name="connsiteX45" fmla="*/ 929107 w 10217663"/>
              <a:gd name="connsiteY45" fmla="*/ 154328 h 1353372"/>
              <a:gd name="connsiteX46" fmla="*/ 609252 w 10217663"/>
              <a:gd name="connsiteY46" fmla="*/ 246551 h 1353372"/>
              <a:gd name="connsiteX47" fmla="*/ 317038 w 10217663"/>
              <a:gd name="connsiteY47" fmla="*/ 78873 h 1353372"/>
              <a:gd name="connsiteX48" fmla="*/ 1131 w 10217663"/>
              <a:gd name="connsiteY48" fmla="*/ 162712 h 1353372"/>
              <a:gd name="connsiteX49" fmla="*/ 34 w 10217663"/>
              <a:gd name="connsiteY4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6683438 w 10217663"/>
              <a:gd name="connsiteY14" fmla="*/ 588695 h 1353372"/>
              <a:gd name="connsiteX15" fmla="*/ 6936554 w 10217663"/>
              <a:gd name="connsiteY15" fmla="*/ 894130 h 1353372"/>
              <a:gd name="connsiteX16" fmla="*/ 8092775 w 10217663"/>
              <a:gd name="connsiteY16" fmla="*/ 956637 h 1353372"/>
              <a:gd name="connsiteX17" fmla="*/ 8345775 w 10217663"/>
              <a:gd name="connsiteY17" fmla="*/ 1021504 h 1353372"/>
              <a:gd name="connsiteX18" fmla="*/ 8920352 w 10217663"/>
              <a:gd name="connsiteY18" fmla="*/ 1048253 h 1353372"/>
              <a:gd name="connsiteX19" fmla="*/ 9160362 w 10217663"/>
              <a:gd name="connsiteY19" fmla="*/ 1146346 h 1353372"/>
              <a:gd name="connsiteX20" fmla="*/ 9624349 w 10217663"/>
              <a:gd name="connsiteY20" fmla="*/ 1167310 h 1353372"/>
              <a:gd name="connsiteX21" fmla="*/ 9795219 w 10217663"/>
              <a:gd name="connsiteY21" fmla="*/ 1253663 h 1353372"/>
              <a:gd name="connsiteX22" fmla="*/ 10217663 w 10217663"/>
              <a:gd name="connsiteY22" fmla="*/ 1268963 h 1353372"/>
              <a:gd name="connsiteX23" fmla="*/ 9947250 w 10217663"/>
              <a:gd name="connsiteY23" fmla="*/ 1351125 h 1353372"/>
              <a:gd name="connsiteX24" fmla="*/ 9636278 w 10217663"/>
              <a:gd name="connsiteY24" fmla="*/ 1202310 h 1353372"/>
              <a:gd name="connsiteX25" fmla="*/ 9293717 w 10217663"/>
              <a:gd name="connsiteY25" fmla="*/ 1296630 h 1353372"/>
              <a:gd name="connsiteX26" fmla="*/ 8941284 w 10217663"/>
              <a:gd name="connsiteY26" fmla="*/ 1084937 h 1353372"/>
              <a:gd name="connsiteX27" fmla="*/ 8519748 w 10217663"/>
              <a:gd name="connsiteY27" fmla="*/ 1196025 h 1353372"/>
              <a:gd name="connsiteX28" fmla="*/ 8120917 w 10217663"/>
              <a:gd name="connsiteY28" fmla="*/ 995857 h 1353372"/>
              <a:gd name="connsiteX29" fmla="*/ 7746763 w 10217663"/>
              <a:gd name="connsiteY29" fmla="*/ 1131046 h 1353372"/>
              <a:gd name="connsiteX30" fmla="*/ 7347143 w 10217663"/>
              <a:gd name="connsiteY30" fmla="*/ 999767 h 1353372"/>
              <a:gd name="connsiteX31" fmla="*/ 7038741 w 10217663"/>
              <a:gd name="connsiteY31" fmla="*/ 951021 h 1353372"/>
              <a:gd name="connsiteX32" fmla="*/ 6465318 w 10217663"/>
              <a:gd name="connsiteY32" fmla="*/ 1010784 h 1353372"/>
              <a:gd name="connsiteX33" fmla="*/ 5953546 w 10217663"/>
              <a:gd name="connsiteY33" fmla="*/ 809664 h 1353372"/>
              <a:gd name="connsiteX34" fmla="*/ 5441773 w 10217663"/>
              <a:gd name="connsiteY34" fmla="*/ 880056 h 1353372"/>
              <a:gd name="connsiteX35" fmla="*/ 5091115 w 10217663"/>
              <a:gd name="connsiteY35" fmla="*/ 688991 h 1353372"/>
              <a:gd name="connsiteX36" fmla="*/ 4721502 w 10217663"/>
              <a:gd name="connsiteY36" fmla="*/ 759384 h 1353372"/>
              <a:gd name="connsiteX37" fmla="*/ 4370844 w 10217663"/>
              <a:gd name="connsiteY37" fmla="*/ 598487 h 1353372"/>
              <a:gd name="connsiteX38" fmla="*/ 3982277 w 10217663"/>
              <a:gd name="connsiteY38" fmla="*/ 699047 h 1353372"/>
              <a:gd name="connsiteX39" fmla="*/ 3631618 w 10217663"/>
              <a:gd name="connsiteY39" fmla="*/ 528095 h 1353372"/>
              <a:gd name="connsiteX40" fmla="*/ 3224096 w 10217663"/>
              <a:gd name="connsiteY40" fmla="*/ 608543 h 1353372"/>
              <a:gd name="connsiteX41" fmla="*/ 2914580 w 10217663"/>
              <a:gd name="connsiteY41" fmla="*/ 467900 h 1353372"/>
              <a:gd name="connsiteX42" fmla="*/ 2589121 w 10217663"/>
              <a:gd name="connsiteY42" fmla="*/ 497927 h 1353372"/>
              <a:gd name="connsiteX43" fmla="*/ 2251967 w 10217663"/>
              <a:gd name="connsiteY43" fmla="*/ 393239 h 1353372"/>
              <a:gd name="connsiteX44" fmla="*/ 1827383 w 10217663"/>
              <a:gd name="connsiteY44" fmla="*/ 411699 h 1353372"/>
              <a:gd name="connsiteX45" fmla="*/ 1649350 w 10217663"/>
              <a:gd name="connsiteY45" fmla="*/ 358611 h 1353372"/>
              <a:gd name="connsiteX46" fmla="*/ 1420738 w 10217663"/>
              <a:gd name="connsiteY46" fmla="*/ 241310 h 1353372"/>
              <a:gd name="connsiteX47" fmla="*/ 1117663 w 10217663"/>
              <a:gd name="connsiteY47" fmla="*/ 296855 h 1353372"/>
              <a:gd name="connsiteX48" fmla="*/ 929107 w 10217663"/>
              <a:gd name="connsiteY48" fmla="*/ 154328 h 1353372"/>
              <a:gd name="connsiteX49" fmla="*/ 609252 w 10217663"/>
              <a:gd name="connsiteY49" fmla="*/ 246551 h 1353372"/>
              <a:gd name="connsiteX50" fmla="*/ 317038 w 10217663"/>
              <a:gd name="connsiteY50" fmla="*/ 78873 h 1353372"/>
              <a:gd name="connsiteX51" fmla="*/ 1131 w 10217663"/>
              <a:gd name="connsiteY51" fmla="*/ 162712 h 1353372"/>
              <a:gd name="connsiteX52" fmla="*/ 34 w 10217663"/>
              <a:gd name="connsiteY5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6683438 w 10217663"/>
              <a:gd name="connsiteY15" fmla="*/ 588695 h 1353372"/>
              <a:gd name="connsiteX16" fmla="*/ 6936554 w 10217663"/>
              <a:gd name="connsiteY16" fmla="*/ 894130 h 1353372"/>
              <a:gd name="connsiteX17" fmla="*/ 8092775 w 10217663"/>
              <a:gd name="connsiteY17" fmla="*/ 956637 h 1353372"/>
              <a:gd name="connsiteX18" fmla="*/ 8345775 w 10217663"/>
              <a:gd name="connsiteY18" fmla="*/ 1021504 h 1353372"/>
              <a:gd name="connsiteX19" fmla="*/ 8920352 w 10217663"/>
              <a:gd name="connsiteY19" fmla="*/ 1048253 h 1353372"/>
              <a:gd name="connsiteX20" fmla="*/ 9160362 w 10217663"/>
              <a:gd name="connsiteY20" fmla="*/ 1146346 h 1353372"/>
              <a:gd name="connsiteX21" fmla="*/ 9624349 w 10217663"/>
              <a:gd name="connsiteY21" fmla="*/ 1167310 h 1353372"/>
              <a:gd name="connsiteX22" fmla="*/ 9795219 w 10217663"/>
              <a:gd name="connsiteY22" fmla="*/ 1253663 h 1353372"/>
              <a:gd name="connsiteX23" fmla="*/ 10217663 w 10217663"/>
              <a:gd name="connsiteY23" fmla="*/ 1268963 h 1353372"/>
              <a:gd name="connsiteX24" fmla="*/ 9947250 w 10217663"/>
              <a:gd name="connsiteY24" fmla="*/ 1351125 h 1353372"/>
              <a:gd name="connsiteX25" fmla="*/ 9636278 w 10217663"/>
              <a:gd name="connsiteY25" fmla="*/ 1202310 h 1353372"/>
              <a:gd name="connsiteX26" fmla="*/ 9293717 w 10217663"/>
              <a:gd name="connsiteY26" fmla="*/ 1296630 h 1353372"/>
              <a:gd name="connsiteX27" fmla="*/ 8941284 w 10217663"/>
              <a:gd name="connsiteY27" fmla="*/ 1084937 h 1353372"/>
              <a:gd name="connsiteX28" fmla="*/ 8519748 w 10217663"/>
              <a:gd name="connsiteY28" fmla="*/ 1196025 h 1353372"/>
              <a:gd name="connsiteX29" fmla="*/ 8120917 w 10217663"/>
              <a:gd name="connsiteY29" fmla="*/ 995857 h 1353372"/>
              <a:gd name="connsiteX30" fmla="*/ 7746763 w 10217663"/>
              <a:gd name="connsiteY30" fmla="*/ 1131046 h 1353372"/>
              <a:gd name="connsiteX31" fmla="*/ 7347143 w 10217663"/>
              <a:gd name="connsiteY31" fmla="*/ 999767 h 1353372"/>
              <a:gd name="connsiteX32" fmla="*/ 7038741 w 10217663"/>
              <a:gd name="connsiteY32" fmla="*/ 951021 h 1353372"/>
              <a:gd name="connsiteX33" fmla="*/ 6465318 w 10217663"/>
              <a:gd name="connsiteY33" fmla="*/ 1010784 h 1353372"/>
              <a:gd name="connsiteX34" fmla="*/ 5953546 w 10217663"/>
              <a:gd name="connsiteY34" fmla="*/ 809664 h 1353372"/>
              <a:gd name="connsiteX35" fmla="*/ 5441773 w 10217663"/>
              <a:gd name="connsiteY35" fmla="*/ 880056 h 1353372"/>
              <a:gd name="connsiteX36" fmla="*/ 5091115 w 10217663"/>
              <a:gd name="connsiteY36" fmla="*/ 688991 h 1353372"/>
              <a:gd name="connsiteX37" fmla="*/ 4721502 w 10217663"/>
              <a:gd name="connsiteY37" fmla="*/ 759384 h 1353372"/>
              <a:gd name="connsiteX38" fmla="*/ 4370844 w 10217663"/>
              <a:gd name="connsiteY38" fmla="*/ 598487 h 1353372"/>
              <a:gd name="connsiteX39" fmla="*/ 3982277 w 10217663"/>
              <a:gd name="connsiteY39" fmla="*/ 699047 h 1353372"/>
              <a:gd name="connsiteX40" fmla="*/ 3631618 w 10217663"/>
              <a:gd name="connsiteY40" fmla="*/ 528095 h 1353372"/>
              <a:gd name="connsiteX41" fmla="*/ 3224096 w 10217663"/>
              <a:gd name="connsiteY41" fmla="*/ 608543 h 1353372"/>
              <a:gd name="connsiteX42" fmla="*/ 2914580 w 10217663"/>
              <a:gd name="connsiteY42" fmla="*/ 467900 h 1353372"/>
              <a:gd name="connsiteX43" fmla="*/ 2589121 w 10217663"/>
              <a:gd name="connsiteY43" fmla="*/ 497927 h 1353372"/>
              <a:gd name="connsiteX44" fmla="*/ 2251967 w 10217663"/>
              <a:gd name="connsiteY44" fmla="*/ 393239 h 1353372"/>
              <a:gd name="connsiteX45" fmla="*/ 1827383 w 10217663"/>
              <a:gd name="connsiteY45" fmla="*/ 411699 h 1353372"/>
              <a:gd name="connsiteX46" fmla="*/ 1649350 w 10217663"/>
              <a:gd name="connsiteY46" fmla="*/ 358611 h 1353372"/>
              <a:gd name="connsiteX47" fmla="*/ 1420738 w 10217663"/>
              <a:gd name="connsiteY47" fmla="*/ 241310 h 1353372"/>
              <a:gd name="connsiteX48" fmla="*/ 1117663 w 10217663"/>
              <a:gd name="connsiteY48" fmla="*/ 296855 h 1353372"/>
              <a:gd name="connsiteX49" fmla="*/ 929107 w 10217663"/>
              <a:gd name="connsiteY49" fmla="*/ 154328 h 1353372"/>
              <a:gd name="connsiteX50" fmla="*/ 609252 w 10217663"/>
              <a:gd name="connsiteY50" fmla="*/ 246551 h 1353372"/>
              <a:gd name="connsiteX51" fmla="*/ 317038 w 10217663"/>
              <a:gd name="connsiteY51" fmla="*/ 78873 h 1353372"/>
              <a:gd name="connsiteX52" fmla="*/ 1131 w 10217663"/>
              <a:gd name="connsiteY52" fmla="*/ 162712 h 1353372"/>
              <a:gd name="connsiteX53" fmla="*/ 34 w 10217663"/>
              <a:gd name="connsiteY5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6683438 w 10217663"/>
              <a:gd name="connsiteY16" fmla="*/ 588695 h 1353372"/>
              <a:gd name="connsiteX17" fmla="*/ 6936554 w 10217663"/>
              <a:gd name="connsiteY17" fmla="*/ 894130 h 1353372"/>
              <a:gd name="connsiteX18" fmla="*/ 8092775 w 10217663"/>
              <a:gd name="connsiteY18" fmla="*/ 956637 h 1353372"/>
              <a:gd name="connsiteX19" fmla="*/ 8345775 w 10217663"/>
              <a:gd name="connsiteY19" fmla="*/ 1021504 h 1353372"/>
              <a:gd name="connsiteX20" fmla="*/ 8920352 w 10217663"/>
              <a:gd name="connsiteY20" fmla="*/ 1048253 h 1353372"/>
              <a:gd name="connsiteX21" fmla="*/ 9160362 w 10217663"/>
              <a:gd name="connsiteY21" fmla="*/ 1146346 h 1353372"/>
              <a:gd name="connsiteX22" fmla="*/ 9624349 w 10217663"/>
              <a:gd name="connsiteY22" fmla="*/ 1167310 h 1353372"/>
              <a:gd name="connsiteX23" fmla="*/ 9795219 w 10217663"/>
              <a:gd name="connsiteY23" fmla="*/ 1253663 h 1353372"/>
              <a:gd name="connsiteX24" fmla="*/ 10217663 w 10217663"/>
              <a:gd name="connsiteY24" fmla="*/ 1268963 h 1353372"/>
              <a:gd name="connsiteX25" fmla="*/ 9947250 w 10217663"/>
              <a:gd name="connsiteY25" fmla="*/ 1351125 h 1353372"/>
              <a:gd name="connsiteX26" fmla="*/ 9636278 w 10217663"/>
              <a:gd name="connsiteY26" fmla="*/ 1202310 h 1353372"/>
              <a:gd name="connsiteX27" fmla="*/ 9293717 w 10217663"/>
              <a:gd name="connsiteY27" fmla="*/ 1296630 h 1353372"/>
              <a:gd name="connsiteX28" fmla="*/ 8941284 w 10217663"/>
              <a:gd name="connsiteY28" fmla="*/ 1084937 h 1353372"/>
              <a:gd name="connsiteX29" fmla="*/ 8519748 w 10217663"/>
              <a:gd name="connsiteY29" fmla="*/ 1196025 h 1353372"/>
              <a:gd name="connsiteX30" fmla="*/ 8120917 w 10217663"/>
              <a:gd name="connsiteY30" fmla="*/ 995857 h 1353372"/>
              <a:gd name="connsiteX31" fmla="*/ 7746763 w 10217663"/>
              <a:gd name="connsiteY31" fmla="*/ 1131046 h 1353372"/>
              <a:gd name="connsiteX32" fmla="*/ 7347143 w 10217663"/>
              <a:gd name="connsiteY32" fmla="*/ 999767 h 1353372"/>
              <a:gd name="connsiteX33" fmla="*/ 7038741 w 10217663"/>
              <a:gd name="connsiteY33" fmla="*/ 951021 h 1353372"/>
              <a:gd name="connsiteX34" fmla="*/ 6465318 w 10217663"/>
              <a:gd name="connsiteY34" fmla="*/ 1010784 h 1353372"/>
              <a:gd name="connsiteX35" fmla="*/ 5953546 w 10217663"/>
              <a:gd name="connsiteY35" fmla="*/ 809664 h 1353372"/>
              <a:gd name="connsiteX36" fmla="*/ 5441773 w 10217663"/>
              <a:gd name="connsiteY36" fmla="*/ 880056 h 1353372"/>
              <a:gd name="connsiteX37" fmla="*/ 5091115 w 10217663"/>
              <a:gd name="connsiteY37" fmla="*/ 688991 h 1353372"/>
              <a:gd name="connsiteX38" fmla="*/ 4721502 w 10217663"/>
              <a:gd name="connsiteY38" fmla="*/ 759384 h 1353372"/>
              <a:gd name="connsiteX39" fmla="*/ 4370844 w 10217663"/>
              <a:gd name="connsiteY39" fmla="*/ 598487 h 1353372"/>
              <a:gd name="connsiteX40" fmla="*/ 3982277 w 10217663"/>
              <a:gd name="connsiteY40" fmla="*/ 699047 h 1353372"/>
              <a:gd name="connsiteX41" fmla="*/ 3631618 w 10217663"/>
              <a:gd name="connsiteY41" fmla="*/ 528095 h 1353372"/>
              <a:gd name="connsiteX42" fmla="*/ 3224096 w 10217663"/>
              <a:gd name="connsiteY42" fmla="*/ 608543 h 1353372"/>
              <a:gd name="connsiteX43" fmla="*/ 2914580 w 10217663"/>
              <a:gd name="connsiteY43" fmla="*/ 467900 h 1353372"/>
              <a:gd name="connsiteX44" fmla="*/ 2589121 w 10217663"/>
              <a:gd name="connsiteY44" fmla="*/ 497927 h 1353372"/>
              <a:gd name="connsiteX45" fmla="*/ 2251967 w 10217663"/>
              <a:gd name="connsiteY45" fmla="*/ 393239 h 1353372"/>
              <a:gd name="connsiteX46" fmla="*/ 1827383 w 10217663"/>
              <a:gd name="connsiteY46" fmla="*/ 411699 h 1353372"/>
              <a:gd name="connsiteX47" fmla="*/ 1649350 w 10217663"/>
              <a:gd name="connsiteY47" fmla="*/ 358611 h 1353372"/>
              <a:gd name="connsiteX48" fmla="*/ 1420738 w 10217663"/>
              <a:gd name="connsiteY48" fmla="*/ 241310 h 1353372"/>
              <a:gd name="connsiteX49" fmla="*/ 1117663 w 10217663"/>
              <a:gd name="connsiteY49" fmla="*/ 296855 h 1353372"/>
              <a:gd name="connsiteX50" fmla="*/ 929107 w 10217663"/>
              <a:gd name="connsiteY50" fmla="*/ 154328 h 1353372"/>
              <a:gd name="connsiteX51" fmla="*/ 609252 w 10217663"/>
              <a:gd name="connsiteY51" fmla="*/ 246551 h 1353372"/>
              <a:gd name="connsiteX52" fmla="*/ 317038 w 10217663"/>
              <a:gd name="connsiteY52" fmla="*/ 78873 h 1353372"/>
              <a:gd name="connsiteX53" fmla="*/ 1131 w 10217663"/>
              <a:gd name="connsiteY53" fmla="*/ 162712 h 1353372"/>
              <a:gd name="connsiteX54" fmla="*/ 34 w 10217663"/>
              <a:gd name="connsiteY5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6683438 w 10217663"/>
              <a:gd name="connsiteY17" fmla="*/ 588695 h 1353372"/>
              <a:gd name="connsiteX18" fmla="*/ 6936554 w 10217663"/>
              <a:gd name="connsiteY18" fmla="*/ 894130 h 1353372"/>
              <a:gd name="connsiteX19" fmla="*/ 8092775 w 10217663"/>
              <a:gd name="connsiteY19" fmla="*/ 956637 h 1353372"/>
              <a:gd name="connsiteX20" fmla="*/ 8345775 w 10217663"/>
              <a:gd name="connsiteY20" fmla="*/ 1021504 h 1353372"/>
              <a:gd name="connsiteX21" fmla="*/ 8920352 w 10217663"/>
              <a:gd name="connsiteY21" fmla="*/ 1048253 h 1353372"/>
              <a:gd name="connsiteX22" fmla="*/ 9160362 w 10217663"/>
              <a:gd name="connsiteY22" fmla="*/ 1146346 h 1353372"/>
              <a:gd name="connsiteX23" fmla="*/ 9624349 w 10217663"/>
              <a:gd name="connsiteY23" fmla="*/ 1167310 h 1353372"/>
              <a:gd name="connsiteX24" fmla="*/ 9795219 w 10217663"/>
              <a:gd name="connsiteY24" fmla="*/ 1253663 h 1353372"/>
              <a:gd name="connsiteX25" fmla="*/ 10217663 w 10217663"/>
              <a:gd name="connsiteY25" fmla="*/ 1268963 h 1353372"/>
              <a:gd name="connsiteX26" fmla="*/ 9947250 w 10217663"/>
              <a:gd name="connsiteY26" fmla="*/ 1351125 h 1353372"/>
              <a:gd name="connsiteX27" fmla="*/ 9636278 w 10217663"/>
              <a:gd name="connsiteY27" fmla="*/ 1202310 h 1353372"/>
              <a:gd name="connsiteX28" fmla="*/ 9293717 w 10217663"/>
              <a:gd name="connsiteY28" fmla="*/ 1296630 h 1353372"/>
              <a:gd name="connsiteX29" fmla="*/ 8941284 w 10217663"/>
              <a:gd name="connsiteY29" fmla="*/ 1084937 h 1353372"/>
              <a:gd name="connsiteX30" fmla="*/ 8519748 w 10217663"/>
              <a:gd name="connsiteY30" fmla="*/ 1196025 h 1353372"/>
              <a:gd name="connsiteX31" fmla="*/ 8120917 w 10217663"/>
              <a:gd name="connsiteY31" fmla="*/ 995857 h 1353372"/>
              <a:gd name="connsiteX32" fmla="*/ 7746763 w 10217663"/>
              <a:gd name="connsiteY32" fmla="*/ 1131046 h 1353372"/>
              <a:gd name="connsiteX33" fmla="*/ 7347143 w 10217663"/>
              <a:gd name="connsiteY33" fmla="*/ 999767 h 1353372"/>
              <a:gd name="connsiteX34" fmla="*/ 7038741 w 10217663"/>
              <a:gd name="connsiteY34" fmla="*/ 951021 h 1353372"/>
              <a:gd name="connsiteX35" fmla="*/ 6465318 w 10217663"/>
              <a:gd name="connsiteY35" fmla="*/ 1010784 h 1353372"/>
              <a:gd name="connsiteX36" fmla="*/ 5953546 w 10217663"/>
              <a:gd name="connsiteY36" fmla="*/ 809664 h 1353372"/>
              <a:gd name="connsiteX37" fmla="*/ 5441773 w 10217663"/>
              <a:gd name="connsiteY37" fmla="*/ 880056 h 1353372"/>
              <a:gd name="connsiteX38" fmla="*/ 5091115 w 10217663"/>
              <a:gd name="connsiteY38" fmla="*/ 688991 h 1353372"/>
              <a:gd name="connsiteX39" fmla="*/ 4721502 w 10217663"/>
              <a:gd name="connsiteY39" fmla="*/ 759384 h 1353372"/>
              <a:gd name="connsiteX40" fmla="*/ 4370844 w 10217663"/>
              <a:gd name="connsiteY40" fmla="*/ 598487 h 1353372"/>
              <a:gd name="connsiteX41" fmla="*/ 3982277 w 10217663"/>
              <a:gd name="connsiteY41" fmla="*/ 699047 h 1353372"/>
              <a:gd name="connsiteX42" fmla="*/ 3631618 w 10217663"/>
              <a:gd name="connsiteY42" fmla="*/ 528095 h 1353372"/>
              <a:gd name="connsiteX43" fmla="*/ 3224096 w 10217663"/>
              <a:gd name="connsiteY43" fmla="*/ 608543 h 1353372"/>
              <a:gd name="connsiteX44" fmla="*/ 2914580 w 10217663"/>
              <a:gd name="connsiteY44" fmla="*/ 467900 h 1353372"/>
              <a:gd name="connsiteX45" fmla="*/ 2589121 w 10217663"/>
              <a:gd name="connsiteY45" fmla="*/ 497927 h 1353372"/>
              <a:gd name="connsiteX46" fmla="*/ 2251967 w 10217663"/>
              <a:gd name="connsiteY46" fmla="*/ 393239 h 1353372"/>
              <a:gd name="connsiteX47" fmla="*/ 1827383 w 10217663"/>
              <a:gd name="connsiteY47" fmla="*/ 411699 h 1353372"/>
              <a:gd name="connsiteX48" fmla="*/ 1649350 w 10217663"/>
              <a:gd name="connsiteY48" fmla="*/ 358611 h 1353372"/>
              <a:gd name="connsiteX49" fmla="*/ 1420738 w 10217663"/>
              <a:gd name="connsiteY49" fmla="*/ 241310 h 1353372"/>
              <a:gd name="connsiteX50" fmla="*/ 1117663 w 10217663"/>
              <a:gd name="connsiteY50" fmla="*/ 296855 h 1353372"/>
              <a:gd name="connsiteX51" fmla="*/ 929107 w 10217663"/>
              <a:gd name="connsiteY51" fmla="*/ 154328 h 1353372"/>
              <a:gd name="connsiteX52" fmla="*/ 609252 w 10217663"/>
              <a:gd name="connsiteY52" fmla="*/ 246551 h 1353372"/>
              <a:gd name="connsiteX53" fmla="*/ 317038 w 10217663"/>
              <a:gd name="connsiteY53" fmla="*/ 78873 h 1353372"/>
              <a:gd name="connsiteX54" fmla="*/ 1131 w 10217663"/>
              <a:gd name="connsiteY54" fmla="*/ 162712 h 1353372"/>
              <a:gd name="connsiteX55" fmla="*/ 34 w 10217663"/>
              <a:gd name="connsiteY5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683438 w 10217663"/>
              <a:gd name="connsiteY18" fmla="*/ 588695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2050630"/>
              <a:gd name="connsiteX1" fmla="*/ 339262 w 10217663"/>
              <a:gd name="connsiteY1" fmla="*/ 36803 h 2050630"/>
              <a:gd name="connsiteX2" fmla="*/ 520608 w 10217663"/>
              <a:gd name="connsiteY2" fmla="*/ 100838 h 2050630"/>
              <a:gd name="connsiteX3" fmla="*/ 971443 w 10217663"/>
              <a:gd name="connsiteY3" fmla="*/ 120711 h 2050630"/>
              <a:gd name="connsiteX4" fmla="*/ 1136124 w 10217663"/>
              <a:gd name="connsiteY4" fmla="*/ 176019 h 2050630"/>
              <a:gd name="connsiteX5" fmla="*/ 1448231 w 10217663"/>
              <a:gd name="connsiteY5" fmla="*/ 196065 h 2050630"/>
              <a:gd name="connsiteX6" fmla="*/ 1665951 w 10217663"/>
              <a:gd name="connsiteY6" fmla="*/ 258796 h 2050630"/>
              <a:gd name="connsiteX7" fmla="*/ 2287419 w 10217663"/>
              <a:gd name="connsiteY7" fmla="*/ 357527 h 2050630"/>
              <a:gd name="connsiteX8" fmla="*/ 2454662 w 10217663"/>
              <a:gd name="connsiteY8" fmla="*/ 407423 h 2050630"/>
              <a:gd name="connsiteX9" fmla="*/ 2899157 w 10217663"/>
              <a:gd name="connsiteY9" fmla="*/ 434692 h 2050630"/>
              <a:gd name="connsiteX10" fmla="*/ 3061798 w 10217663"/>
              <a:gd name="connsiteY10" fmla="*/ 479701 h 2050630"/>
              <a:gd name="connsiteX11" fmla="*/ 3600817 w 10217663"/>
              <a:gd name="connsiteY11" fmla="*/ 492271 h 2050630"/>
              <a:gd name="connsiteX12" fmla="*/ 3817017 w 10217663"/>
              <a:gd name="connsiteY12" fmla="*/ 542551 h 2050630"/>
              <a:gd name="connsiteX13" fmla="*/ 4361959 w 10217663"/>
              <a:gd name="connsiteY13" fmla="*/ 551979 h 2050630"/>
              <a:gd name="connsiteX14" fmla="*/ 4587043 w 10217663"/>
              <a:gd name="connsiteY14" fmla="*/ 649396 h 2050630"/>
              <a:gd name="connsiteX15" fmla="*/ 5093484 w 10217663"/>
              <a:gd name="connsiteY15" fmla="*/ 649396 h 2050630"/>
              <a:gd name="connsiteX16" fmla="*/ 5339301 w 10217663"/>
              <a:gd name="connsiteY16" fmla="*/ 762526 h 2050630"/>
              <a:gd name="connsiteX17" fmla="*/ 5964206 w 10217663"/>
              <a:gd name="connsiteY17" fmla="*/ 759384 h 2050630"/>
              <a:gd name="connsiteX18" fmla="*/ 6301385 w 10217663"/>
              <a:gd name="connsiteY18" fmla="*/ 906089 h 2050630"/>
              <a:gd name="connsiteX19" fmla="*/ 7040212 w 10217663"/>
              <a:gd name="connsiteY19" fmla="*/ 912985 h 2050630"/>
              <a:gd name="connsiteX20" fmla="*/ 7373948 w 10217663"/>
              <a:gd name="connsiteY20" fmla="*/ 957362 h 2050630"/>
              <a:gd name="connsiteX21" fmla="*/ 8092775 w 10217663"/>
              <a:gd name="connsiteY21" fmla="*/ 956637 h 2050630"/>
              <a:gd name="connsiteX22" fmla="*/ 8345775 w 10217663"/>
              <a:gd name="connsiteY22" fmla="*/ 1021504 h 2050630"/>
              <a:gd name="connsiteX23" fmla="*/ 8920352 w 10217663"/>
              <a:gd name="connsiteY23" fmla="*/ 1048253 h 2050630"/>
              <a:gd name="connsiteX24" fmla="*/ 9160362 w 10217663"/>
              <a:gd name="connsiteY24" fmla="*/ 1146346 h 2050630"/>
              <a:gd name="connsiteX25" fmla="*/ 9624349 w 10217663"/>
              <a:gd name="connsiteY25" fmla="*/ 1167310 h 2050630"/>
              <a:gd name="connsiteX26" fmla="*/ 9795219 w 10217663"/>
              <a:gd name="connsiteY26" fmla="*/ 1253663 h 2050630"/>
              <a:gd name="connsiteX27" fmla="*/ 10217663 w 10217663"/>
              <a:gd name="connsiteY27" fmla="*/ 1268963 h 2050630"/>
              <a:gd name="connsiteX28" fmla="*/ 9968478 w 10217663"/>
              <a:gd name="connsiteY28" fmla="*/ 2050512 h 2050630"/>
              <a:gd name="connsiteX29" fmla="*/ 9636278 w 10217663"/>
              <a:gd name="connsiteY29" fmla="*/ 1202310 h 2050630"/>
              <a:gd name="connsiteX30" fmla="*/ 9293717 w 10217663"/>
              <a:gd name="connsiteY30" fmla="*/ 1296630 h 2050630"/>
              <a:gd name="connsiteX31" fmla="*/ 8941284 w 10217663"/>
              <a:gd name="connsiteY31" fmla="*/ 1084937 h 2050630"/>
              <a:gd name="connsiteX32" fmla="*/ 8519748 w 10217663"/>
              <a:gd name="connsiteY32" fmla="*/ 1196025 h 2050630"/>
              <a:gd name="connsiteX33" fmla="*/ 8120917 w 10217663"/>
              <a:gd name="connsiteY33" fmla="*/ 995857 h 2050630"/>
              <a:gd name="connsiteX34" fmla="*/ 7746763 w 10217663"/>
              <a:gd name="connsiteY34" fmla="*/ 1131046 h 2050630"/>
              <a:gd name="connsiteX35" fmla="*/ 7347143 w 10217663"/>
              <a:gd name="connsiteY35" fmla="*/ 999767 h 2050630"/>
              <a:gd name="connsiteX36" fmla="*/ 7038741 w 10217663"/>
              <a:gd name="connsiteY36" fmla="*/ 951021 h 2050630"/>
              <a:gd name="connsiteX37" fmla="*/ 6465318 w 10217663"/>
              <a:gd name="connsiteY37" fmla="*/ 1010784 h 2050630"/>
              <a:gd name="connsiteX38" fmla="*/ 5953546 w 10217663"/>
              <a:gd name="connsiteY38" fmla="*/ 809664 h 2050630"/>
              <a:gd name="connsiteX39" fmla="*/ 5441773 w 10217663"/>
              <a:gd name="connsiteY39" fmla="*/ 880056 h 2050630"/>
              <a:gd name="connsiteX40" fmla="*/ 5091115 w 10217663"/>
              <a:gd name="connsiteY40" fmla="*/ 688991 h 2050630"/>
              <a:gd name="connsiteX41" fmla="*/ 4721502 w 10217663"/>
              <a:gd name="connsiteY41" fmla="*/ 759384 h 2050630"/>
              <a:gd name="connsiteX42" fmla="*/ 4370844 w 10217663"/>
              <a:gd name="connsiteY42" fmla="*/ 598487 h 2050630"/>
              <a:gd name="connsiteX43" fmla="*/ 3982277 w 10217663"/>
              <a:gd name="connsiteY43" fmla="*/ 699047 h 2050630"/>
              <a:gd name="connsiteX44" fmla="*/ 3631618 w 10217663"/>
              <a:gd name="connsiteY44" fmla="*/ 528095 h 2050630"/>
              <a:gd name="connsiteX45" fmla="*/ 3224096 w 10217663"/>
              <a:gd name="connsiteY45" fmla="*/ 608543 h 2050630"/>
              <a:gd name="connsiteX46" fmla="*/ 2914580 w 10217663"/>
              <a:gd name="connsiteY46" fmla="*/ 467900 h 2050630"/>
              <a:gd name="connsiteX47" fmla="*/ 2589121 w 10217663"/>
              <a:gd name="connsiteY47" fmla="*/ 497927 h 2050630"/>
              <a:gd name="connsiteX48" fmla="*/ 2251967 w 10217663"/>
              <a:gd name="connsiteY48" fmla="*/ 393239 h 2050630"/>
              <a:gd name="connsiteX49" fmla="*/ 1827383 w 10217663"/>
              <a:gd name="connsiteY49" fmla="*/ 411699 h 2050630"/>
              <a:gd name="connsiteX50" fmla="*/ 1649350 w 10217663"/>
              <a:gd name="connsiteY50" fmla="*/ 358611 h 2050630"/>
              <a:gd name="connsiteX51" fmla="*/ 1420738 w 10217663"/>
              <a:gd name="connsiteY51" fmla="*/ 241310 h 2050630"/>
              <a:gd name="connsiteX52" fmla="*/ 1117663 w 10217663"/>
              <a:gd name="connsiteY52" fmla="*/ 296855 h 2050630"/>
              <a:gd name="connsiteX53" fmla="*/ 929107 w 10217663"/>
              <a:gd name="connsiteY53" fmla="*/ 154328 h 2050630"/>
              <a:gd name="connsiteX54" fmla="*/ 609252 w 10217663"/>
              <a:gd name="connsiteY54" fmla="*/ 246551 h 2050630"/>
              <a:gd name="connsiteX55" fmla="*/ 317038 w 10217663"/>
              <a:gd name="connsiteY55" fmla="*/ 78873 h 2050630"/>
              <a:gd name="connsiteX56" fmla="*/ 1131 w 10217663"/>
              <a:gd name="connsiteY56" fmla="*/ 162712 h 2050630"/>
              <a:gd name="connsiteX57" fmla="*/ 34 w 10217663"/>
              <a:gd name="connsiteY57" fmla="*/ 0 h 2050630"/>
              <a:gd name="connsiteX0" fmla="*/ 34 w 10207049"/>
              <a:gd name="connsiteY0" fmla="*/ 0 h 2098691"/>
              <a:gd name="connsiteX1" fmla="*/ 339262 w 10207049"/>
              <a:gd name="connsiteY1" fmla="*/ 36803 h 2098691"/>
              <a:gd name="connsiteX2" fmla="*/ 520608 w 10207049"/>
              <a:gd name="connsiteY2" fmla="*/ 100838 h 2098691"/>
              <a:gd name="connsiteX3" fmla="*/ 971443 w 10207049"/>
              <a:gd name="connsiteY3" fmla="*/ 120711 h 2098691"/>
              <a:gd name="connsiteX4" fmla="*/ 1136124 w 10207049"/>
              <a:gd name="connsiteY4" fmla="*/ 176019 h 2098691"/>
              <a:gd name="connsiteX5" fmla="*/ 1448231 w 10207049"/>
              <a:gd name="connsiteY5" fmla="*/ 196065 h 2098691"/>
              <a:gd name="connsiteX6" fmla="*/ 1665951 w 10207049"/>
              <a:gd name="connsiteY6" fmla="*/ 258796 h 2098691"/>
              <a:gd name="connsiteX7" fmla="*/ 2287419 w 10207049"/>
              <a:gd name="connsiteY7" fmla="*/ 357527 h 2098691"/>
              <a:gd name="connsiteX8" fmla="*/ 2454662 w 10207049"/>
              <a:gd name="connsiteY8" fmla="*/ 407423 h 2098691"/>
              <a:gd name="connsiteX9" fmla="*/ 2899157 w 10207049"/>
              <a:gd name="connsiteY9" fmla="*/ 434692 h 2098691"/>
              <a:gd name="connsiteX10" fmla="*/ 3061798 w 10207049"/>
              <a:gd name="connsiteY10" fmla="*/ 479701 h 2098691"/>
              <a:gd name="connsiteX11" fmla="*/ 3600817 w 10207049"/>
              <a:gd name="connsiteY11" fmla="*/ 492271 h 2098691"/>
              <a:gd name="connsiteX12" fmla="*/ 3817017 w 10207049"/>
              <a:gd name="connsiteY12" fmla="*/ 542551 h 2098691"/>
              <a:gd name="connsiteX13" fmla="*/ 4361959 w 10207049"/>
              <a:gd name="connsiteY13" fmla="*/ 551979 h 2098691"/>
              <a:gd name="connsiteX14" fmla="*/ 4587043 w 10207049"/>
              <a:gd name="connsiteY14" fmla="*/ 649396 h 2098691"/>
              <a:gd name="connsiteX15" fmla="*/ 5093484 w 10207049"/>
              <a:gd name="connsiteY15" fmla="*/ 649396 h 2098691"/>
              <a:gd name="connsiteX16" fmla="*/ 5339301 w 10207049"/>
              <a:gd name="connsiteY16" fmla="*/ 762526 h 2098691"/>
              <a:gd name="connsiteX17" fmla="*/ 5964206 w 10207049"/>
              <a:gd name="connsiteY17" fmla="*/ 759384 h 2098691"/>
              <a:gd name="connsiteX18" fmla="*/ 6301385 w 10207049"/>
              <a:gd name="connsiteY18" fmla="*/ 906089 h 2098691"/>
              <a:gd name="connsiteX19" fmla="*/ 7040212 w 10207049"/>
              <a:gd name="connsiteY19" fmla="*/ 912985 h 2098691"/>
              <a:gd name="connsiteX20" fmla="*/ 7373948 w 10207049"/>
              <a:gd name="connsiteY20" fmla="*/ 957362 h 2098691"/>
              <a:gd name="connsiteX21" fmla="*/ 8092775 w 10207049"/>
              <a:gd name="connsiteY21" fmla="*/ 956637 h 2098691"/>
              <a:gd name="connsiteX22" fmla="*/ 8345775 w 10207049"/>
              <a:gd name="connsiteY22" fmla="*/ 1021504 h 2098691"/>
              <a:gd name="connsiteX23" fmla="*/ 8920352 w 10207049"/>
              <a:gd name="connsiteY23" fmla="*/ 1048253 h 2098691"/>
              <a:gd name="connsiteX24" fmla="*/ 9160362 w 10207049"/>
              <a:gd name="connsiteY24" fmla="*/ 1146346 h 2098691"/>
              <a:gd name="connsiteX25" fmla="*/ 9624349 w 10207049"/>
              <a:gd name="connsiteY25" fmla="*/ 1167310 h 2098691"/>
              <a:gd name="connsiteX26" fmla="*/ 9795219 w 10207049"/>
              <a:gd name="connsiteY26" fmla="*/ 1253663 h 2098691"/>
              <a:gd name="connsiteX27" fmla="*/ 10207049 w 10207049"/>
              <a:gd name="connsiteY27" fmla="*/ 1958064 h 2098691"/>
              <a:gd name="connsiteX28" fmla="*/ 9968478 w 10207049"/>
              <a:gd name="connsiteY28" fmla="*/ 2050512 h 2098691"/>
              <a:gd name="connsiteX29" fmla="*/ 9636278 w 10207049"/>
              <a:gd name="connsiteY29" fmla="*/ 1202310 h 2098691"/>
              <a:gd name="connsiteX30" fmla="*/ 9293717 w 10207049"/>
              <a:gd name="connsiteY30" fmla="*/ 1296630 h 2098691"/>
              <a:gd name="connsiteX31" fmla="*/ 8941284 w 10207049"/>
              <a:gd name="connsiteY31" fmla="*/ 1084937 h 2098691"/>
              <a:gd name="connsiteX32" fmla="*/ 8519748 w 10207049"/>
              <a:gd name="connsiteY32" fmla="*/ 1196025 h 2098691"/>
              <a:gd name="connsiteX33" fmla="*/ 8120917 w 10207049"/>
              <a:gd name="connsiteY33" fmla="*/ 995857 h 2098691"/>
              <a:gd name="connsiteX34" fmla="*/ 7746763 w 10207049"/>
              <a:gd name="connsiteY34" fmla="*/ 1131046 h 2098691"/>
              <a:gd name="connsiteX35" fmla="*/ 7347143 w 10207049"/>
              <a:gd name="connsiteY35" fmla="*/ 999767 h 2098691"/>
              <a:gd name="connsiteX36" fmla="*/ 7038741 w 10207049"/>
              <a:gd name="connsiteY36" fmla="*/ 951021 h 2098691"/>
              <a:gd name="connsiteX37" fmla="*/ 6465318 w 10207049"/>
              <a:gd name="connsiteY37" fmla="*/ 1010784 h 2098691"/>
              <a:gd name="connsiteX38" fmla="*/ 5953546 w 10207049"/>
              <a:gd name="connsiteY38" fmla="*/ 809664 h 2098691"/>
              <a:gd name="connsiteX39" fmla="*/ 5441773 w 10207049"/>
              <a:gd name="connsiteY39" fmla="*/ 880056 h 2098691"/>
              <a:gd name="connsiteX40" fmla="*/ 5091115 w 10207049"/>
              <a:gd name="connsiteY40" fmla="*/ 688991 h 2098691"/>
              <a:gd name="connsiteX41" fmla="*/ 4721502 w 10207049"/>
              <a:gd name="connsiteY41" fmla="*/ 759384 h 2098691"/>
              <a:gd name="connsiteX42" fmla="*/ 4370844 w 10207049"/>
              <a:gd name="connsiteY42" fmla="*/ 598487 h 2098691"/>
              <a:gd name="connsiteX43" fmla="*/ 3982277 w 10207049"/>
              <a:gd name="connsiteY43" fmla="*/ 699047 h 2098691"/>
              <a:gd name="connsiteX44" fmla="*/ 3631618 w 10207049"/>
              <a:gd name="connsiteY44" fmla="*/ 528095 h 2098691"/>
              <a:gd name="connsiteX45" fmla="*/ 3224096 w 10207049"/>
              <a:gd name="connsiteY45" fmla="*/ 608543 h 2098691"/>
              <a:gd name="connsiteX46" fmla="*/ 2914580 w 10207049"/>
              <a:gd name="connsiteY46" fmla="*/ 467900 h 2098691"/>
              <a:gd name="connsiteX47" fmla="*/ 2589121 w 10207049"/>
              <a:gd name="connsiteY47" fmla="*/ 497927 h 2098691"/>
              <a:gd name="connsiteX48" fmla="*/ 2251967 w 10207049"/>
              <a:gd name="connsiteY48" fmla="*/ 393239 h 2098691"/>
              <a:gd name="connsiteX49" fmla="*/ 1827383 w 10207049"/>
              <a:gd name="connsiteY49" fmla="*/ 411699 h 2098691"/>
              <a:gd name="connsiteX50" fmla="*/ 1649350 w 10207049"/>
              <a:gd name="connsiteY50" fmla="*/ 358611 h 2098691"/>
              <a:gd name="connsiteX51" fmla="*/ 1420738 w 10207049"/>
              <a:gd name="connsiteY51" fmla="*/ 241310 h 2098691"/>
              <a:gd name="connsiteX52" fmla="*/ 1117663 w 10207049"/>
              <a:gd name="connsiteY52" fmla="*/ 296855 h 2098691"/>
              <a:gd name="connsiteX53" fmla="*/ 929107 w 10207049"/>
              <a:gd name="connsiteY53" fmla="*/ 154328 h 2098691"/>
              <a:gd name="connsiteX54" fmla="*/ 609252 w 10207049"/>
              <a:gd name="connsiteY54" fmla="*/ 246551 h 2098691"/>
              <a:gd name="connsiteX55" fmla="*/ 317038 w 10207049"/>
              <a:gd name="connsiteY55" fmla="*/ 78873 h 2098691"/>
              <a:gd name="connsiteX56" fmla="*/ 1131 w 10207049"/>
              <a:gd name="connsiteY56" fmla="*/ 162712 h 2098691"/>
              <a:gd name="connsiteX57" fmla="*/ 34 w 10207049"/>
              <a:gd name="connsiteY57" fmla="*/ 0 h 2098691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795219 w 10207049"/>
              <a:gd name="connsiteY26" fmla="*/ 1253663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9196021 w 10207049"/>
              <a:gd name="connsiteY31" fmla="*/ 1907745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28277"/>
              <a:gd name="connsiteY0" fmla="*/ 0 h 2051032"/>
              <a:gd name="connsiteX1" fmla="*/ 339262 w 10228277"/>
              <a:gd name="connsiteY1" fmla="*/ 36803 h 2051032"/>
              <a:gd name="connsiteX2" fmla="*/ 520608 w 10228277"/>
              <a:gd name="connsiteY2" fmla="*/ 100838 h 2051032"/>
              <a:gd name="connsiteX3" fmla="*/ 971443 w 10228277"/>
              <a:gd name="connsiteY3" fmla="*/ 120711 h 2051032"/>
              <a:gd name="connsiteX4" fmla="*/ 1136124 w 10228277"/>
              <a:gd name="connsiteY4" fmla="*/ 176019 h 2051032"/>
              <a:gd name="connsiteX5" fmla="*/ 1448231 w 10228277"/>
              <a:gd name="connsiteY5" fmla="*/ 196065 h 2051032"/>
              <a:gd name="connsiteX6" fmla="*/ 1665951 w 10228277"/>
              <a:gd name="connsiteY6" fmla="*/ 258796 h 2051032"/>
              <a:gd name="connsiteX7" fmla="*/ 2287419 w 10228277"/>
              <a:gd name="connsiteY7" fmla="*/ 357527 h 2051032"/>
              <a:gd name="connsiteX8" fmla="*/ 2454662 w 10228277"/>
              <a:gd name="connsiteY8" fmla="*/ 407423 h 2051032"/>
              <a:gd name="connsiteX9" fmla="*/ 2899157 w 10228277"/>
              <a:gd name="connsiteY9" fmla="*/ 434692 h 2051032"/>
              <a:gd name="connsiteX10" fmla="*/ 3061798 w 10228277"/>
              <a:gd name="connsiteY10" fmla="*/ 479701 h 2051032"/>
              <a:gd name="connsiteX11" fmla="*/ 3600817 w 10228277"/>
              <a:gd name="connsiteY11" fmla="*/ 492271 h 2051032"/>
              <a:gd name="connsiteX12" fmla="*/ 3817017 w 10228277"/>
              <a:gd name="connsiteY12" fmla="*/ 542551 h 2051032"/>
              <a:gd name="connsiteX13" fmla="*/ 4361959 w 10228277"/>
              <a:gd name="connsiteY13" fmla="*/ 551979 h 2051032"/>
              <a:gd name="connsiteX14" fmla="*/ 4587043 w 10228277"/>
              <a:gd name="connsiteY14" fmla="*/ 649396 h 2051032"/>
              <a:gd name="connsiteX15" fmla="*/ 5093484 w 10228277"/>
              <a:gd name="connsiteY15" fmla="*/ 649396 h 2051032"/>
              <a:gd name="connsiteX16" fmla="*/ 5339301 w 10228277"/>
              <a:gd name="connsiteY16" fmla="*/ 762526 h 2051032"/>
              <a:gd name="connsiteX17" fmla="*/ 5964206 w 10228277"/>
              <a:gd name="connsiteY17" fmla="*/ 759384 h 2051032"/>
              <a:gd name="connsiteX18" fmla="*/ 6301385 w 10228277"/>
              <a:gd name="connsiteY18" fmla="*/ 906089 h 2051032"/>
              <a:gd name="connsiteX19" fmla="*/ 7040212 w 10228277"/>
              <a:gd name="connsiteY19" fmla="*/ 912985 h 2051032"/>
              <a:gd name="connsiteX20" fmla="*/ 7373948 w 10228277"/>
              <a:gd name="connsiteY20" fmla="*/ 957362 h 2051032"/>
              <a:gd name="connsiteX21" fmla="*/ 8092775 w 10228277"/>
              <a:gd name="connsiteY21" fmla="*/ 956637 h 2051032"/>
              <a:gd name="connsiteX22" fmla="*/ 8345775 w 10228277"/>
              <a:gd name="connsiteY22" fmla="*/ 1021504 h 2051032"/>
              <a:gd name="connsiteX23" fmla="*/ 8920352 w 10228277"/>
              <a:gd name="connsiteY23" fmla="*/ 1048253 h 2051032"/>
              <a:gd name="connsiteX24" fmla="*/ 9160362 w 10228277"/>
              <a:gd name="connsiteY24" fmla="*/ 1146346 h 2051032"/>
              <a:gd name="connsiteX25" fmla="*/ 9656191 w 10228277"/>
              <a:gd name="connsiteY25" fmla="*/ 1743276 h 2051032"/>
              <a:gd name="connsiteX26" fmla="*/ 9837676 w 10228277"/>
              <a:gd name="connsiteY26" fmla="*/ 1870769 h 2051032"/>
              <a:gd name="connsiteX27" fmla="*/ 10228277 w 10228277"/>
              <a:gd name="connsiteY27" fmla="*/ 1886068 h 2051032"/>
              <a:gd name="connsiteX28" fmla="*/ 9968478 w 10228277"/>
              <a:gd name="connsiteY28" fmla="*/ 2050512 h 2051032"/>
              <a:gd name="connsiteX29" fmla="*/ 9816717 w 10228277"/>
              <a:gd name="connsiteY29" fmla="*/ 1932552 h 2051032"/>
              <a:gd name="connsiteX30" fmla="*/ 9622754 w 10228277"/>
              <a:gd name="connsiteY30" fmla="*/ 1780030 h 2051032"/>
              <a:gd name="connsiteX31" fmla="*/ 9196021 w 10228277"/>
              <a:gd name="connsiteY31" fmla="*/ 1907745 h 2051032"/>
              <a:gd name="connsiteX32" fmla="*/ 8519748 w 10228277"/>
              <a:gd name="connsiteY32" fmla="*/ 1196025 h 2051032"/>
              <a:gd name="connsiteX33" fmla="*/ 8120917 w 10228277"/>
              <a:gd name="connsiteY33" fmla="*/ 995857 h 2051032"/>
              <a:gd name="connsiteX34" fmla="*/ 7746763 w 10228277"/>
              <a:gd name="connsiteY34" fmla="*/ 1131046 h 2051032"/>
              <a:gd name="connsiteX35" fmla="*/ 7347143 w 10228277"/>
              <a:gd name="connsiteY35" fmla="*/ 999767 h 2051032"/>
              <a:gd name="connsiteX36" fmla="*/ 7038741 w 10228277"/>
              <a:gd name="connsiteY36" fmla="*/ 951021 h 2051032"/>
              <a:gd name="connsiteX37" fmla="*/ 6465318 w 10228277"/>
              <a:gd name="connsiteY37" fmla="*/ 1010784 h 2051032"/>
              <a:gd name="connsiteX38" fmla="*/ 5953546 w 10228277"/>
              <a:gd name="connsiteY38" fmla="*/ 809664 h 2051032"/>
              <a:gd name="connsiteX39" fmla="*/ 5441773 w 10228277"/>
              <a:gd name="connsiteY39" fmla="*/ 880056 h 2051032"/>
              <a:gd name="connsiteX40" fmla="*/ 5091115 w 10228277"/>
              <a:gd name="connsiteY40" fmla="*/ 688991 h 2051032"/>
              <a:gd name="connsiteX41" fmla="*/ 4721502 w 10228277"/>
              <a:gd name="connsiteY41" fmla="*/ 759384 h 2051032"/>
              <a:gd name="connsiteX42" fmla="*/ 4370844 w 10228277"/>
              <a:gd name="connsiteY42" fmla="*/ 598487 h 2051032"/>
              <a:gd name="connsiteX43" fmla="*/ 3982277 w 10228277"/>
              <a:gd name="connsiteY43" fmla="*/ 699047 h 2051032"/>
              <a:gd name="connsiteX44" fmla="*/ 3631618 w 10228277"/>
              <a:gd name="connsiteY44" fmla="*/ 528095 h 2051032"/>
              <a:gd name="connsiteX45" fmla="*/ 3224096 w 10228277"/>
              <a:gd name="connsiteY45" fmla="*/ 608543 h 2051032"/>
              <a:gd name="connsiteX46" fmla="*/ 2914580 w 10228277"/>
              <a:gd name="connsiteY46" fmla="*/ 467900 h 2051032"/>
              <a:gd name="connsiteX47" fmla="*/ 2589121 w 10228277"/>
              <a:gd name="connsiteY47" fmla="*/ 497927 h 2051032"/>
              <a:gd name="connsiteX48" fmla="*/ 2251967 w 10228277"/>
              <a:gd name="connsiteY48" fmla="*/ 393239 h 2051032"/>
              <a:gd name="connsiteX49" fmla="*/ 1827383 w 10228277"/>
              <a:gd name="connsiteY49" fmla="*/ 411699 h 2051032"/>
              <a:gd name="connsiteX50" fmla="*/ 1649350 w 10228277"/>
              <a:gd name="connsiteY50" fmla="*/ 358611 h 2051032"/>
              <a:gd name="connsiteX51" fmla="*/ 1420738 w 10228277"/>
              <a:gd name="connsiteY51" fmla="*/ 241310 h 2051032"/>
              <a:gd name="connsiteX52" fmla="*/ 1117663 w 10228277"/>
              <a:gd name="connsiteY52" fmla="*/ 296855 h 2051032"/>
              <a:gd name="connsiteX53" fmla="*/ 929107 w 10228277"/>
              <a:gd name="connsiteY53" fmla="*/ 154328 h 2051032"/>
              <a:gd name="connsiteX54" fmla="*/ 609252 w 10228277"/>
              <a:gd name="connsiteY54" fmla="*/ 246551 h 2051032"/>
              <a:gd name="connsiteX55" fmla="*/ 317038 w 10228277"/>
              <a:gd name="connsiteY55" fmla="*/ 78873 h 2051032"/>
              <a:gd name="connsiteX56" fmla="*/ 1131 w 10228277"/>
              <a:gd name="connsiteY56" fmla="*/ 162712 h 2051032"/>
              <a:gd name="connsiteX57" fmla="*/ 34 w 10228277"/>
              <a:gd name="connsiteY57" fmla="*/ 0 h 2051032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160362 w 10228277"/>
              <a:gd name="connsiteY24" fmla="*/ 114634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07745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920352 w 10228277"/>
              <a:gd name="connsiteY23" fmla="*/ 1048253 h 2051011"/>
              <a:gd name="connsiteX24" fmla="*/ 9160362 w 10228277"/>
              <a:gd name="connsiteY24" fmla="*/ 114634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899125 w 10228277"/>
              <a:gd name="connsiteY23" fmla="*/ 158307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68143 w 10228277"/>
              <a:gd name="connsiteY22" fmla="*/ 151518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7868143 w 10228277"/>
              <a:gd name="connsiteY22" fmla="*/ 1484333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73680 w 10228277"/>
              <a:gd name="connsiteY35" fmla="*/ 1061478 h 2051011"/>
              <a:gd name="connsiteX36" fmla="*/ 7038741 w 10228277"/>
              <a:gd name="connsiteY36" fmla="*/ 951021 h 2051011"/>
              <a:gd name="connsiteX37" fmla="*/ 6465319 w 10228277"/>
              <a:gd name="connsiteY37" fmla="*/ 105192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507776 w 10228277"/>
              <a:gd name="connsiteY37" fmla="*/ 105192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31618 w 10228277"/>
              <a:gd name="connsiteY43" fmla="*/ 528095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631618 w 10228277"/>
              <a:gd name="connsiteY43" fmla="*/ 528095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21005 w 10228277"/>
              <a:gd name="connsiteY43" fmla="*/ 692657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546707 w 10228277"/>
              <a:gd name="connsiteY43" fmla="*/ 749224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4284779 w 10228277"/>
              <a:gd name="connsiteY42" fmla="*/ 755614 h 2051011"/>
              <a:gd name="connsiteX43" fmla="*/ 3546707 w 10228277"/>
              <a:gd name="connsiteY43" fmla="*/ 749224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817017 w 10228277"/>
              <a:gd name="connsiteY11" fmla="*/ 542551 h 2051013"/>
              <a:gd name="connsiteX12" fmla="*/ 4361959 w 10228277"/>
              <a:gd name="connsiteY12" fmla="*/ 551979 h 2051013"/>
              <a:gd name="connsiteX13" fmla="*/ 4587043 w 10228277"/>
              <a:gd name="connsiteY13" fmla="*/ 649396 h 2051013"/>
              <a:gd name="connsiteX14" fmla="*/ 5093484 w 10228277"/>
              <a:gd name="connsiteY14" fmla="*/ 649396 h 2051013"/>
              <a:gd name="connsiteX15" fmla="*/ 5339301 w 10228277"/>
              <a:gd name="connsiteY15" fmla="*/ 762526 h 2051013"/>
              <a:gd name="connsiteX16" fmla="*/ 5964206 w 10228277"/>
              <a:gd name="connsiteY16" fmla="*/ 759384 h 2051013"/>
              <a:gd name="connsiteX17" fmla="*/ 6301385 w 10228277"/>
              <a:gd name="connsiteY17" fmla="*/ 906089 h 2051013"/>
              <a:gd name="connsiteX18" fmla="*/ 7040212 w 10228277"/>
              <a:gd name="connsiteY18" fmla="*/ 912985 h 2051013"/>
              <a:gd name="connsiteX19" fmla="*/ 7405791 w 10228277"/>
              <a:gd name="connsiteY19" fmla="*/ 1003645 h 2051013"/>
              <a:gd name="connsiteX20" fmla="*/ 7836301 w 10228277"/>
              <a:gd name="connsiteY20" fmla="*/ 1494618 h 2051013"/>
              <a:gd name="connsiteX21" fmla="*/ 8665617 w 10228277"/>
              <a:gd name="connsiteY21" fmla="*/ 1521368 h 2051013"/>
              <a:gd name="connsiteX22" fmla="*/ 9011766 w 10228277"/>
              <a:gd name="connsiteY22" fmla="*/ 1712026 h 2051013"/>
              <a:gd name="connsiteX23" fmla="*/ 9656191 w 10228277"/>
              <a:gd name="connsiteY23" fmla="*/ 1743276 h 2051013"/>
              <a:gd name="connsiteX24" fmla="*/ 9837676 w 10228277"/>
              <a:gd name="connsiteY24" fmla="*/ 1870769 h 2051013"/>
              <a:gd name="connsiteX25" fmla="*/ 10228277 w 10228277"/>
              <a:gd name="connsiteY25" fmla="*/ 1886068 h 2051013"/>
              <a:gd name="connsiteX26" fmla="*/ 9968478 w 10228277"/>
              <a:gd name="connsiteY26" fmla="*/ 2050512 h 2051013"/>
              <a:gd name="connsiteX27" fmla="*/ 9816717 w 10228277"/>
              <a:gd name="connsiteY27" fmla="*/ 1932552 h 2051013"/>
              <a:gd name="connsiteX28" fmla="*/ 9569685 w 10228277"/>
              <a:gd name="connsiteY28" fmla="*/ 1800601 h 2051013"/>
              <a:gd name="connsiteX29" fmla="*/ 9196021 w 10228277"/>
              <a:gd name="connsiteY29" fmla="*/ 1990026 h 2051013"/>
              <a:gd name="connsiteX30" fmla="*/ 8923083 w 10228277"/>
              <a:gd name="connsiteY30" fmla="*/ 1751420 h 2051013"/>
              <a:gd name="connsiteX31" fmla="*/ 8619779 w 10228277"/>
              <a:gd name="connsiteY31" fmla="*/ 1592392 h 2051013"/>
              <a:gd name="connsiteX32" fmla="*/ 7980273 w 10228277"/>
              <a:gd name="connsiteY32" fmla="*/ 1768722 h 2051013"/>
              <a:gd name="connsiteX33" fmla="*/ 7373680 w 10228277"/>
              <a:gd name="connsiteY33" fmla="*/ 1061478 h 2051013"/>
              <a:gd name="connsiteX34" fmla="*/ 7038741 w 10228277"/>
              <a:gd name="connsiteY34" fmla="*/ 951021 h 2051013"/>
              <a:gd name="connsiteX35" fmla="*/ 6507776 w 10228277"/>
              <a:gd name="connsiteY35" fmla="*/ 1051924 h 2051013"/>
              <a:gd name="connsiteX36" fmla="*/ 5953546 w 10228277"/>
              <a:gd name="connsiteY36" fmla="*/ 809664 h 2051013"/>
              <a:gd name="connsiteX37" fmla="*/ 5441773 w 10228277"/>
              <a:gd name="connsiteY37" fmla="*/ 880056 h 2051013"/>
              <a:gd name="connsiteX38" fmla="*/ 5091115 w 10228277"/>
              <a:gd name="connsiteY38" fmla="*/ 688991 h 2051013"/>
              <a:gd name="connsiteX39" fmla="*/ 4721502 w 10228277"/>
              <a:gd name="connsiteY39" fmla="*/ 759384 h 2051013"/>
              <a:gd name="connsiteX40" fmla="*/ 4370844 w 10228277"/>
              <a:gd name="connsiteY40" fmla="*/ 598487 h 2051013"/>
              <a:gd name="connsiteX41" fmla="*/ 4284779 w 10228277"/>
              <a:gd name="connsiteY41" fmla="*/ 755614 h 2051013"/>
              <a:gd name="connsiteX42" fmla="*/ 3546707 w 10228277"/>
              <a:gd name="connsiteY42" fmla="*/ 749224 h 2051013"/>
              <a:gd name="connsiteX43" fmla="*/ 3224096 w 10228277"/>
              <a:gd name="connsiteY43" fmla="*/ 608543 h 2051013"/>
              <a:gd name="connsiteX44" fmla="*/ 2914580 w 10228277"/>
              <a:gd name="connsiteY44" fmla="*/ 467900 h 2051013"/>
              <a:gd name="connsiteX45" fmla="*/ 2589121 w 10228277"/>
              <a:gd name="connsiteY45" fmla="*/ 497927 h 2051013"/>
              <a:gd name="connsiteX46" fmla="*/ 2251967 w 10228277"/>
              <a:gd name="connsiteY46" fmla="*/ 393239 h 2051013"/>
              <a:gd name="connsiteX47" fmla="*/ 1827383 w 10228277"/>
              <a:gd name="connsiteY47" fmla="*/ 411699 h 2051013"/>
              <a:gd name="connsiteX48" fmla="*/ 1649350 w 10228277"/>
              <a:gd name="connsiteY48" fmla="*/ 358611 h 2051013"/>
              <a:gd name="connsiteX49" fmla="*/ 1420738 w 10228277"/>
              <a:gd name="connsiteY49" fmla="*/ 241310 h 2051013"/>
              <a:gd name="connsiteX50" fmla="*/ 1117663 w 10228277"/>
              <a:gd name="connsiteY50" fmla="*/ 296855 h 2051013"/>
              <a:gd name="connsiteX51" fmla="*/ 929107 w 10228277"/>
              <a:gd name="connsiteY51" fmla="*/ 154328 h 2051013"/>
              <a:gd name="connsiteX52" fmla="*/ 609252 w 10228277"/>
              <a:gd name="connsiteY52" fmla="*/ 246551 h 2051013"/>
              <a:gd name="connsiteX53" fmla="*/ 317038 w 10228277"/>
              <a:gd name="connsiteY53" fmla="*/ 78873 h 2051013"/>
              <a:gd name="connsiteX54" fmla="*/ 1131 w 10228277"/>
              <a:gd name="connsiteY54" fmla="*/ 162712 h 2051013"/>
              <a:gd name="connsiteX55" fmla="*/ 34 w 10228277"/>
              <a:gd name="connsiteY55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210396 w 10228277"/>
              <a:gd name="connsiteY10" fmla="*/ 541412 h 2051011"/>
              <a:gd name="connsiteX11" fmla="*/ 3817017 w 10228277"/>
              <a:gd name="connsiteY11" fmla="*/ 542551 h 2051011"/>
              <a:gd name="connsiteX12" fmla="*/ 4361959 w 10228277"/>
              <a:gd name="connsiteY12" fmla="*/ 551979 h 2051011"/>
              <a:gd name="connsiteX13" fmla="*/ 4587043 w 10228277"/>
              <a:gd name="connsiteY13" fmla="*/ 649396 h 2051011"/>
              <a:gd name="connsiteX14" fmla="*/ 5093484 w 10228277"/>
              <a:gd name="connsiteY14" fmla="*/ 649396 h 2051011"/>
              <a:gd name="connsiteX15" fmla="*/ 5339301 w 10228277"/>
              <a:gd name="connsiteY15" fmla="*/ 762526 h 2051011"/>
              <a:gd name="connsiteX16" fmla="*/ 5964206 w 10228277"/>
              <a:gd name="connsiteY16" fmla="*/ 759384 h 2051011"/>
              <a:gd name="connsiteX17" fmla="*/ 6301385 w 10228277"/>
              <a:gd name="connsiteY17" fmla="*/ 906089 h 2051011"/>
              <a:gd name="connsiteX18" fmla="*/ 7040212 w 10228277"/>
              <a:gd name="connsiteY18" fmla="*/ 912985 h 2051011"/>
              <a:gd name="connsiteX19" fmla="*/ 7405791 w 10228277"/>
              <a:gd name="connsiteY19" fmla="*/ 1003645 h 2051011"/>
              <a:gd name="connsiteX20" fmla="*/ 7836301 w 10228277"/>
              <a:gd name="connsiteY20" fmla="*/ 1494618 h 2051011"/>
              <a:gd name="connsiteX21" fmla="*/ 8665617 w 10228277"/>
              <a:gd name="connsiteY21" fmla="*/ 1521368 h 2051011"/>
              <a:gd name="connsiteX22" fmla="*/ 9011766 w 10228277"/>
              <a:gd name="connsiteY22" fmla="*/ 1712026 h 2051011"/>
              <a:gd name="connsiteX23" fmla="*/ 9656191 w 10228277"/>
              <a:gd name="connsiteY23" fmla="*/ 1743276 h 2051011"/>
              <a:gd name="connsiteX24" fmla="*/ 9837676 w 10228277"/>
              <a:gd name="connsiteY24" fmla="*/ 1870769 h 2051011"/>
              <a:gd name="connsiteX25" fmla="*/ 10228277 w 10228277"/>
              <a:gd name="connsiteY25" fmla="*/ 1886068 h 2051011"/>
              <a:gd name="connsiteX26" fmla="*/ 9968478 w 10228277"/>
              <a:gd name="connsiteY26" fmla="*/ 2050512 h 2051011"/>
              <a:gd name="connsiteX27" fmla="*/ 9816717 w 10228277"/>
              <a:gd name="connsiteY27" fmla="*/ 1932552 h 2051011"/>
              <a:gd name="connsiteX28" fmla="*/ 9569685 w 10228277"/>
              <a:gd name="connsiteY28" fmla="*/ 1800601 h 2051011"/>
              <a:gd name="connsiteX29" fmla="*/ 9196021 w 10228277"/>
              <a:gd name="connsiteY29" fmla="*/ 1990026 h 2051011"/>
              <a:gd name="connsiteX30" fmla="*/ 8923083 w 10228277"/>
              <a:gd name="connsiteY30" fmla="*/ 1751420 h 2051011"/>
              <a:gd name="connsiteX31" fmla="*/ 8619779 w 10228277"/>
              <a:gd name="connsiteY31" fmla="*/ 1592392 h 2051011"/>
              <a:gd name="connsiteX32" fmla="*/ 7980273 w 10228277"/>
              <a:gd name="connsiteY32" fmla="*/ 1768722 h 2051011"/>
              <a:gd name="connsiteX33" fmla="*/ 7373680 w 10228277"/>
              <a:gd name="connsiteY33" fmla="*/ 1061478 h 2051011"/>
              <a:gd name="connsiteX34" fmla="*/ 7038741 w 10228277"/>
              <a:gd name="connsiteY34" fmla="*/ 951021 h 2051011"/>
              <a:gd name="connsiteX35" fmla="*/ 6507776 w 10228277"/>
              <a:gd name="connsiteY35" fmla="*/ 1051924 h 2051011"/>
              <a:gd name="connsiteX36" fmla="*/ 5953546 w 10228277"/>
              <a:gd name="connsiteY36" fmla="*/ 809664 h 2051011"/>
              <a:gd name="connsiteX37" fmla="*/ 5441773 w 10228277"/>
              <a:gd name="connsiteY37" fmla="*/ 880056 h 2051011"/>
              <a:gd name="connsiteX38" fmla="*/ 5091115 w 10228277"/>
              <a:gd name="connsiteY38" fmla="*/ 688991 h 2051011"/>
              <a:gd name="connsiteX39" fmla="*/ 4721502 w 10228277"/>
              <a:gd name="connsiteY39" fmla="*/ 759384 h 2051011"/>
              <a:gd name="connsiteX40" fmla="*/ 4370844 w 10228277"/>
              <a:gd name="connsiteY40" fmla="*/ 598487 h 2051011"/>
              <a:gd name="connsiteX41" fmla="*/ 4284779 w 10228277"/>
              <a:gd name="connsiteY41" fmla="*/ 755614 h 2051011"/>
              <a:gd name="connsiteX42" fmla="*/ 3546707 w 10228277"/>
              <a:gd name="connsiteY42" fmla="*/ 749224 h 2051011"/>
              <a:gd name="connsiteX43" fmla="*/ 3224096 w 10228277"/>
              <a:gd name="connsiteY43" fmla="*/ 608543 h 2051011"/>
              <a:gd name="connsiteX44" fmla="*/ 2914580 w 10228277"/>
              <a:gd name="connsiteY44" fmla="*/ 467900 h 2051011"/>
              <a:gd name="connsiteX45" fmla="*/ 2589121 w 10228277"/>
              <a:gd name="connsiteY45" fmla="*/ 497927 h 2051011"/>
              <a:gd name="connsiteX46" fmla="*/ 2251967 w 10228277"/>
              <a:gd name="connsiteY46" fmla="*/ 393239 h 2051011"/>
              <a:gd name="connsiteX47" fmla="*/ 1827383 w 10228277"/>
              <a:gd name="connsiteY47" fmla="*/ 411699 h 2051011"/>
              <a:gd name="connsiteX48" fmla="*/ 1649350 w 10228277"/>
              <a:gd name="connsiteY48" fmla="*/ 358611 h 2051011"/>
              <a:gd name="connsiteX49" fmla="*/ 1420738 w 10228277"/>
              <a:gd name="connsiteY49" fmla="*/ 241310 h 2051011"/>
              <a:gd name="connsiteX50" fmla="*/ 1117663 w 10228277"/>
              <a:gd name="connsiteY50" fmla="*/ 296855 h 2051011"/>
              <a:gd name="connsiteX51" fmla="*/ 929107 w 10228277"/>
              <a:gd name="connsiteY51" fmla="*/ 154328 h 2051011"/>
              <a:gd name="connsiteX52" fmla="*/ 609252 w 10228277"/>
              <a:gd name="connsiteY52" fmla="*/ 246551 h 2051011"/>
              <a:gd name="connsiteX53" fmla="*/ 317038 w 10228277"/>
              <a:gd name="connsiteY53" fmla="*/ 78873 h 2051011"/>
              <a:gd name="connsiteX54" fmla="*/ 1131 w 10228277"/>
              <a:gd name="connsiteY54" fmla="*/ 162712 h 2051011"/>
              <a:gd name="connsiteX55" fmla="*/ 34 w 10228277"/>
              <a:gd name="connsiteY55" fmla="*/ 0 h 205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0228277" h="2051011">
                <a:moveTo>
                  <a:pt x="34" y="0"/>
                </a:moveTo>
                <a:cubicBezTo>
                  <a:pt x="113110" y="12268"/>
                  <a:pt x="252500" y="19997"/>
                  <a:pt x="339262" y="36803"/>
                </a:cubicBezTo>
                <a:cubicBezTo>
                  <a:pt x="426024" y="53609"/>
                  <a:pt x="415244" y="86853"/>
                  <a:pt x="520608" y="100838"/>
                </a:cubicBezTo>
                <a:cubicBezTo>
                  <a:pt x="625972" y="114823"/>
                  <a:pt x="896499" y="103989"/>
                  <a:pt x="971443" y="120711"/>
                </a:cubicBezTo>
                <a:cubicBezTo>
                  <a:pt x="1046387" y="137433"/>
                  <a:pt x="1056659" y="163460"/>
                  <a:pt x="1136124" y="176019"/>
                </a:cubicBezTo>
                <a:cubicBezTo>
                  <a:pt x="1215589" y="188578"/>
                  <a:pt x="1359927" y="182269"/>
                  <a:pt x="1448231" y="196065"/>
                </a:cubicBezTo>
                <a:cubicBezTo>
                  <a:pt x="1536536" y="209861"/>
                  <a:pt x="1526087" y="231886"/>
                  <a:pt x="1665951" y="258796"/>
                </a:cubicBezTo>
                <a:cubicBezTo>
                  <a:pt x="1805815" y="285706"/>
                  <a:pt x="2155967" y="332756"/>
                  <a:pt x="2287419" y="357527"/>
                </a:cubicBezTo>
                <a:cubicBezTo>
                  <a:pt x="2418871" y="382298"/>
                  <a:pt x="2352706" y="394562"/>
                  <a:pt x="2454662" y="407423"/>
                </a:cubicBezTo>
                <a:cubicBezTo>
                  <a:pt x="2556618" y="420284"/>
                  <a:pt x="2773201" y="412361"/>
                  <a:pt x="2899157" y="434692"/>
                </a:cubicBezTo>
                <a:cubicBezTo>
                  <a:pt x="3025113" y="457024"/>
                  <a:pt x="3137878" y="538102"/>
                  <a:pt x="3210396" y="541412"/>
                </a:cubicBezTo>
                <a:cubicBezTo>
                  <a:pt x="3363373" y="559388"/>
                  <a:pt x="3600324" y="530505"/>
                  <a:pt x="3817017" y="542551"/>
                </a:cubicBezTo>
                <a:cubicBezTo>
                  <a:pt x="3980895" y="551978"/>
                  <a:pt x="3884222" y="544288"/>
                  <a:pt x="4361959" y="551979"/>
                </a:cubicBezTo>
                <a:cubicBezTo>
                  <a:pt x="4419218" y="551979"/>
                  <a:pt x="4529784" y="649396"/>
                  <a:pt x="4587043" y="649396"/>
                </a:cubicBezTo>
                <a:cubicBezTo>
                  <a:pt x="4755857" y="644158"/>
                  <a:pt x="4924670" y="654634"/>
                  <a:pt x="5093484" y="649396"/>
                </a:cubicBezTo>
                <a:cubicBezTo>
                  <a:pt x="5141858" y="648348"/>
                  <a:pt x="5290927" y="763574"/>
                  <a:pt x="5339301" y="762526"/>
                </a:cubicBezTo>
                <a:cubicBezTo>
                  <a:pt x="5575246" y="767764"/>
                  <a:pt x="5944462" y="757291"/>
                  <a:pt x="5964206" y="759384"/>
                </a:cubicBezTo>
                <a:cubicBezTo>
                  <a:pt x="5984789" y="765338"/>
                  <a:pt x="6186030" y="865567"/>
                  <a:pt x="6301385" y="906089"/>
                </a:cubicBezTo>
                <a:cubicBezTo>
                  <a:pt x="6357325" y="911530"/>
                  <a:pt x="6856144" y="896726"/>
                  <a:pt x="7040212" y="912985"/>
                </a:cubicBezTo>
                <a:cubicBezTo>
                  <a:pt x="7224280" y="929244"/>
                  <a:pt x="7273110" y="906706"/>
                  <a:pt x="7405791" y="1003645"/>
                </a:cubicBezTo>
                <a:cubicBezTo>
                  <a:pt x="7538473" y="1100584"/>
                  <a:pt x="7626330" y="1408331"/>
                  <a:pt x="7836301" y="1494618"/>
                </a:cubicBezTo>
                <a:cubicBezTo>
                  <a:pt x="8046272" y="1580905"/>
                  <a:pt x="8469706" y="1485133"/>
                  <a:pt x="8665617" y="1521368"/>
                </a:cubicBezTo>
                <a:cubicBezTo>
                  <a:pt x="8861528" y="1557603"/>
                  <a:pt x="8846670" y="1675041"/>
                  <a:pt x="9011766" y="1712026"/>
                </a:cubicBezTo>
                <a:cubicBezTo>
                  <a:pt x="9176862" y="1749011"/>
                  <a:pt x="9518539" y="1716819"/>
                  <a:pt x="9656191" y="1743276"/>
                </a:cubicBezTo>
                <a:cubicBezTo>
                  <a:pt x="9793843" y="1769733"/>
                  <a:pt x="9742328" y="1846970"/>
                  <a:pt x="9837676" y="1870769"/>
                </a:cubicBezTo>
                <a:cubicBezTo>
                  <a:pt x="9933024" y="1894568"/>
                  <a:pt x="10015369" y="1877686"/>
                  <a:pt x="10228277" y="1886068"/>
                </a:cubicBezTo>
                <a:cubicBezTo>
                  <a:pt x="10097638" y="1951043"/>
                  <a:pt x="10037071" y="2042765"/>
                  <a:pt x="9968478" y="2050512"/>
                </a:cubicBezTo>
                <a:cubicBezTo>
                  <a:pt x="9899885" y="2058259"/>
                  <a:pt x="9883182" y="1974204"/>
                  <a:pt x="9816717" y="1932552"/>
                </a:cubicBezTo>
                <a:cubicBezTo>
                  <a:pt x="9750252" y="1890900"/>
                  <a:pt x="9673134" y="1791022"/>
                  <a:pt x="9569685" y="1800601"/>
                </a:cubicBezTo>
                <a:cubicBezTo>
                  <a:pt x="9466236" y="1810180"/>
                  <a:pt x="9326497" y="2026007"/>
                  <a:pt x="9196021" y="1990026"/>
                </a:cubicBezTo>
                <a:cubicBezTo>
                  <a:pt x="9065545" y="1988629"/>
                  <a:pt x="9019123" y="1817692"/>
                  <a:pt x="8923083" y="1751420"/>
                </a:cubicBezTo>
                <a:cubicBezTo>
                  <a:pt x="8827043" y="1685148"/>
                  <a:pt x="8776914" y="1589508"/>
                  <a:pt x="8619779" y="1592392"/>
                </a:cubicBezTo>
                <a:cubicBezTo>
                  <a:pt x="8462644" y="1595276"/>
                  <a:pt x="8187956" y="1857208"/>
                  <a:pt x="7980273" y="1768722"/>
                </a:cubicBezTo>
                <a:cubicBezTo>
                  <a:pt x="7772590" y="1680236"/>
                  <a:pt x="7530602" y="1197761"/>
                  <a:pt x="7373680" y="1061478"/>
                </a:cubicBezTo>
                <a:cubicBezTo>
                  <a:pt x="7216758" y="925195"/>
                  <a:pt x="7228360" y="977677"/>
                  <a:pt x="7038741" y="951021"/>
                </a:cubicBezTo>
                <a:cubicBezTo>
                  <a:pt x="6904463" y="940774"/>
                  <a:pt x="6642054" y="1062171"/>
                  <a:pt x="6507776" y="1051924"/>
                </a:cubicBezTo>
                <a:cubicBezTo>
                  <a:pt x="6394049" y="1035164"/>
                  <a:pt x="6067273" y="826424"/>
                  <a:pt x="5953546" y="809664"/>
                </a:cubicBezTo>
                <a:cubicBezTo>
                  <a:pt x="5824023" y="799608"/>
                  <a:pt x="5571296" y="890112"/>
                  <a:pt x="5441773" y="880056"/>
                </a:cubicBezTo>
                <a:cubicBezTo>
                  <a:pt x="5328046" y="863296"/>
                  <a:pt x="5204842" y="705751"/>
                  <a:pt x="5091115" y="688991"/>
                </a:cubicBezTo>
                <a:cubicBezTo>
                  <a:pt x="4977388" y="678935"/>
                  <a:pt x="4835229" y="769440"/>
                  <a:pt x="4721502" y="759384"/>
                </a:cubicBezTo>
                <a:cubicBezTo>
                  <a:pt x="4604616" y="749328"/>
                  <a:pt x="4487730" y="608543"/>
                  <a:pt x="4370844" y="598487"/>
                </a:cubicBezTo>
                <a:cubicBezTo>
                  <a:pt x="4247640" y="591783"/>
                  <a:pt x="4407983" y="762318"/>
                  <a:pt x="4284779" y="755614"/>
                </a:cubicBezTo>
                <a:cubicBezTo>
                  <a:pt x="4159995" y="758966"/>
                  <a:pt x="3735713" y="782721"/>
                  <a:pt x="3546707" y="749224"/>
                </a:cubicBezTo>
                <a:cubicBezTo>
                  <a:pt x="3417185" y="719056"/>
                  <a:pt x="3329451" y="655430"/>
                  <a:pt x="3224096" y="608543"/>
                </a:cubicBezTo>
                <a:cubicBezTo>
                  <a:pt x="3118742" y="561656"/>
                  <a:pt x="3020409" y="506448"/>
                  <a:pt x="2914580" y="467900"/>
                </a:cubicBezTo>
                <a:cubicBezTo>
                  <a:pt x="2808751" y="429352"/>
                  <a:pt x="2696397" y="501990"/>
                  <a:pt x="2589121" y="497927"/>
                </a:cubicBezTo>
                <a:cubicBezTo>
                  <a:pt x="2481845" y="493864"/>
                  <a:pt x="2378923" y="392736"/>
                  <a:pt x="2251967" y="393239"/>
                </a:cubicBezTo>
                <a:cubicBezTo>
                  <a:pt x="2116707" y="409938"/>
                  <a:pt x="1929793" y="412585"/>
                  <a:pt x="1827383" y="411699"/>
                </a:cubicBezTo>
                <a:cubicBezTo>
                  <a:pt x="1724973" y="410813"/>
                  <a:pt x="1717124" y="387009"/>
                  <a:pt x="1649350" y="358611"/>
                </a:cubicBezTo>
                <a:cubicBezTo>
                  <a:pt x="1581576" y="330213"/>
                  <a:pt x="1492076" y="241123"/>
                  <a:pt x="1420738" y="241310"/>
                </a:cubicBezTo>
                <a:cubicBezTo>
                  <a:pt x="1349400" y="241497"/>
                  <a:pt x="1213751" y="323404"/>
                  <a:pt x="1117663" y="296855"/>
                </a:cubicBezTo>
                <a:cubicBezTo>
                  <a:pt x="1021575" y="270306"/>
                  <a:pt x="1034409" y="162712"/>
                  <a:pt x="929107" y="154328"/>
                </a:cubicBezTo>
                <a:cubicBezTo>
                  <a:pt x="823805" y="145944"/>
                  <a:pt x="714554" y="277292"/>
                  <a:pt x="609252" y="246551"/>
                </a:cubicBezTo>
                <a:cubicBezTo>
                  <a:pt x="503950" y="215810"/>
                  <a:pt x="423657" y="83065"/>
                  <a:pt x="317038" y="78873"/>
                </a:cubicBezTo>
                <a:cubicBezTo>
                  <a:pt x="210419" y="74681"/>
                  <a:pt x="43270" y="183718"/>
                  <a:pt x="1131" y="162712"/>
                </a:cubicBezTo>
                <a:cubicBezTo>
                  <a:pt x="1423" y="136421"/>
                  <a:pt x="-258" y="26291"/>
                  <a:pt x="34" y="0"/>
                </a:cubicBezTo>
                <a:close/>
              </a:path>
            </a:pathLst>
          </a:cu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Forme libre 410"/>
          <p:cNvSpPr>
            <a:spLocks/>
          </p:cNvSpPr>
          <p:nvPr/>
        </p:nvSpPr>
        <p:spPr bwMode="auto">
          <a:xfrm flipH="1">
            <a:off x="3876541" y="3442009"/>
            <a:ext cx="4762613" cy="986479"/>
          </a:xfrm>
          <a:custGeom>
            <a:avLst/>
            <a:gdLst>
              <a:gd name="T0" fmla="*/ 18 w 10217663"/>
              <a:gd name="T1" fmla="*/ 0 h 1353372"/>
              <a:gd name="T2" fmla="*/ 176341 w 10217663"/>
              <a:gd name="T3" fmla="*/ 16013 h 1353372"/>
              <a:gd name="T4" fmla="*/ 270600 w 10217663"/>
              <a:gd name="T5" fmla="*/ 43875 h 1353372"/>
              <a:gd name="T6" fmla="*/ 504934 w 10217663"/>
              <a:gd name="T7" fmla="*/ 52521 h 1353372"/>
              <a:gd name="T8" fmla="*/ 590531 w 10217663"/>
              <a:gd name="T9" fmla="*/ 76586 h 1353372"/>
              <a:gd name="T10" fmla="*/ 752758 w 10217663"/>
              <a:gd name="T11" fmla="*/ 85307 h 1353372"/>
              <a:gd name="T12" fmla="*/ 865924 w 10217663"/>
              <a:gd name="T13" fmla="*/ 112602 h 1353372"/>
              <a:gd name="T14" fmla="*/ 1175095 w 10217663"/>
              <a:gd name="T15" fmla="*/ 144621 h 1353372"/>
              <a:gd name="T16" fmla="*/ 1457656 w 10217663"/>
              <a:gd name="T17" fmla="*/ 168624 h 1353372"/>
              <a:gd name="T18" fmla="*/ 3473902 w 10217663"/>
              <a:gd name="T19" fmla="*/ 256140 h 1353372"/>
              <a:gd name="T20" fmla="*/ 3536501 w 10217663"/>
              <a:gd name="T21" fmla="*/ 389035 h 1353372"/>
              <a:gd name="T22" fmla="*/ 4206443 w 10217663"/>
              <a:gd name="T23" fmla="*/ 416231 h 1353372"/>
              <a:gd name="T24" fmla="*/ 4337947 w 10217663"/>
              <a:gd name="T25" fmla="*/ 444455 h 1353372"/>
              <a:gd name="T26" fmla="*/ 4636600 w 10217663"/>
              <a:gd name="T27" fmla="*/ 456093 h 1353372"/>
              <a:gd name="T28" fmla="*/ 4761352 w 10217663"/>
              <a:gd name="T29" fmla="*/ 498773 h 1353372"/>
              <a:gd name="T30" fmla="*/ 5002521 w 10217663"/>
              <a:gd name="T31" fmla="*/ 507895 h 1353372"/>
              <a:gd name="T32" fmla="*/ 5091336 w 10217663"/>
              <a:gd name="T33" fmla="*/ 545466 h 1353372"/>
              <a:gd name="T34" fmla="*/ 5310913 w 10217663"/>
              <a:gd name="T35" fmla="*/ 552123 h 1353372"/>
              <a:gd name="T36" fmla="*/ 5170359 w 10217663"/>
              <a:gd name="T37" fmla="*/ 587872 h 1353372"/>
              <a:gd name="T38" fmla="*/ 5008723 w 10217663"/>
              <a:gd name="T39" fmla="*/ 523123 h 1353372"/>
              <a:gd name="T40" fmla="*/ 4830666 w 10217663"/>
              <a:gd name="T41" fmla="*/ 564161 h 1353372"/>
              <a:gd name="T42" fmla="*/ 4647480 w 10217663"/>
              <a:gd name="T43" fmla="*/ 472054 h 1353372"/>
              <a:gd name="T44" fmla="*/ 4428375 w 10217663"/>
              <a:gd name="T45" fmla="*/ 520388 h 1353372"/>
              <a:gd name="T46" fmla="*/ 4221071 w 10217663"/>
              <a:gd name="T47" fmla="*/ 433295 h 1353372"/>
              <a:gd name="T48" fmla="*/ 4026595 w 10217663"/>
              <a:gd name="T49" fmla="*/ 492116 h 1353372"/>
              <a:gd name="T50" fmla="*/ 3784397 w 10217663"/>
              <a:gd name="T51" fmla="*/ 561882 h 1353372"/>
              <a:gd name="T52" fmla="*/ 3520651 w 10217663"/>
              <a:gd name="T53" fmla="*/ 426913 h 1353372"/>
              <a:gd name="T54" fmla="*/ 1480451 w 10217663"/>
              <a:gd name="T55" fmla="*/ 216709 h 1353372"/>
              <a:gd name="T56" fmla="*/ 1170522 w 10217663"/>
              <a:gd name="T57" fmla="*/ 171097 h 1353372"/>
              <a:gd name="T58" fmla="*/ 949833 w 10217663"/>
              <a:gd name="T59" fmla="*/ 165456 h 1353372"/>
              <a:gd name="T60" fmla="*/ 857295 w 10217663"/>
              <a:gd name="T61" fmla="*/ 156031 h 1353372"/>
              <a:gd name="T62" fmla="*/ 738468 w 10217663"/>
              <a:gd name="T63" fmla="*/ 104994 h 1353372"/>
              <a:gd name="T64" fmla="*/ 580936 w 10217663"/>
              <a:gd name="T65" fmla="*/ 129161 h 1353372"/>
              <a:gd name="T66" fmla="*/ 482929 w 10217663"/>
              <a:gd name="T67" fmla="*/ 67148 h 1353372"/>
              <a:gd name="T68" fmla="*/ 316675 w 10217663"/>
              <a:gd name="T69" fmla="*/ 107274 h 1353372"/>
              <a:gd name="T70" fmla="*/ 164789 w 10217663"/>
              <a:gd name="T71" fmla="*/ 34317 h 1353372"/>
              <a:gd name="T72" fmla="*/ 588 w 10217663"/>
              <a:gd name="T73" fmla="*/ 70796 h 1353372"/>
              <a:gd name="T74" fmla="*/ 18 w 10217663"/>
              <a:gd name="T75" fmla="*/ 0 h 135337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773378 w 10217663"/>
              <a:gd name="connsiteY26" fmla="*/ 981188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50174 w 10217663"/>
              <a:gd name="connsiteY26" fmla="*/ 920853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2848239 w 10217663"/>
              <a:gd name="connsiteY28" fmla="*/ 498068 h 1353372"/>
              <a:gd name="connsiteX29" fmla="*/ 2251967 w 10217663"/>
              <a:gd name="connsiteY29" fmla="*/ 393239 h 1353372"/>
              <a:gd name="connsiteX30" fmla="*/ 1827383 w 10217663"/>
              <a:gd name="connsiteY30" fmla="*/ 380273 h 1353372"/>
              <a:gd name="connsiteX31" fmla="*/ 1649350 w 10217663"/>
              <a:gd name="connsiteY31" fmla="*/ 358611 h 1353372"/>
              <a:gd name="connsiteX32" fmla="*/ 1420738 w 10217663"/>
              <a:gd name="connsiteY32" fmla="*/ 241310 h 1353372"/>
              <a:gd name="connsiteX33" fmla="*/ 1117663 w 10217663"/>
              <a:gd name="connsiteY33" fmla="*/ 296855 h 1353372"/>
              <a:gd name="connsiteX34" fmla="*/ 929107 w 10217663"/>
              <a:gd name="connsiteY34" fmla="*/ 154328 h 1353372"/>
              <a:gd name="connsiteX35" fmla="*/ 609252 w 10217663"/>
              <a:gd name="connsiteY35" fmla="*/ 246551 h 1353372"/>
              <a:gd name="connsiteX36" fmla="*/ 317038 w 10217663"/>
              <a:gd name="connsiteY36" fmla="*/ 78873 h 1353372"/>
              <a:gd name="connsiteX37" fmla="*/ 1131 w 10217663"/>
              <a:gd name="connsiteY37" fmla="*/ 162712 h 1353372"/>
              <a:gd name="connsiteX38" fmla="*/ 34 w 10217663"/>
              <a:gd name="connsiteY3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2848239 w 10217663"/>
              <a:gd name="connsiteY29" fmla="*/ 498068 h 1353372"/>
              <a:gd name="connsiteX30" fmla="*/ 2251967 w 10217663"/>
              <a:gd name="connsiteY30" fmla="*/ 393239 h 1353372"/>
              <a:gd name="connsiteX31" fmla="*/ 1827383 w 10217663"/>
              <a:gd name="connsiteY31" fmla="*/ 380273 h 1353372"/>
              <a:gd name="connsiteX32" fmla="*/ 1649350 w 10217663"/>
              <a:gd name="connsiteY32" fmla="*/ 358611 h 1353372"/>
              <a:gd name="connsiteX33" fmla="*/ 1420738 w 10217663"/>
              <a:gd name="connsiteY33" fmla="*/ 241310 h 1353372"/>
              <a:gd name="connsiteX34" fmla="*/ 1117663 w 10217663"/>
              <a:gd name="connsiteY34" fmla="*/ 296855 h 1353372"/>
              <a:gd name="connsiteX35" fmla="*/ 929107 w 10217663"/>
              <a:gd name="connsiteY35" fmla="*/ 154328 h 1353372"/>
              <a:gd name="connsiteX36" fmla="*/ 609252 w 10217663"/>
              <a:gd name="connsiteY36" fmla="*/ 246551 h 1353372"/>
              <a:gd name="connsiteX37" fmla="*/ 317038 w 10217663"/>
              <a:gd name="connsiteY37" fmla="*/ 78873 h 1353372"/>
              <a:gd name="connsiteX38" fmla="*/ 1131 w 10217663"/>
              <a:gd name="connsiteY38" fmla="*/ 162712 h 1353372"/>
              <a:gd name="connsiteX39" fmla="*/ 34 w 10217663"/>
              <a:gd name="connsiteY3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2848239 w 10217663"/>
              <a:gd name="connsiteY30" fmla="*/ 498068 h 1353372"/>
              <a:gd name="connsiteX31" fmla="*/ 2251967 w 10217663"/>
              <a:gd name="connsiteY31" fmla="*/ 393239 h 1353372"/>
              <a:gd name="connsiteX32" fmla="*/ 1827383 w 10217663"/>
              <a:gd name="connsiteY32" fmla="*/ 380273 h 1353372"/>
              <a:gd name="connsiteX33" fmla="*/ 1649350 w 10217663"/>
              <a:gd name="connsiteY33" fmla="*/ 358611 h 1353372"/>
              <a:gd name="connsiteX34" fmla="*/ 1420738 w 10217663"/>
              <a:gd name="connsiteY34" fmla="*/ 241310 h 1353372"/>
              <a:gd name="connsiteX35" fmla="*/ 1117663 w 10217663"/>
              <a:gd name="connsiteY35" fmla="*/ 296855 h 1353372"/>
              <a:gd name="connsiteX36" fmla="*/ 929107 w 10217663"/>
              <a:gd name="connsiteY36" fmla="*/ 154328 h 1353372"/>
              <a:gd name="connsiteX37" fmla="*/ 609252 w 10217663"/>
              <a:gd name="connsiteY37" fmla="*/ 246551 h 1353372"/>
              <a:gd name="connsiteX38" fmla="*/ 317038 w 10217663"/>
              <a:gd name="connsiteY38" fmla="*/ 78873 h 1353372"/>
              <a:gd name="connsiteX39" fmla="*/ 1131 w 10217663"/>
              <a:gd name="connsiteY39" fmla="*/ 162712 h 1353372"/>
              <a:gd name="connsiteX40" fmla="*/ 34 w 10217663"/>
              <a:gd name="connsiteY4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2848239 w 10217663"/>
              <a:gd name="connsiteY31" fmla="*/ 498068 h 1353372"/>
              <a:gd name="connsiteX32" fmla="*/ 2251967 w 10217663"/>
              <a:gd name="connsiteY32" fmla="*/ 393239 h 1353372"/>
              <a:gd name="connsiteX33" fmla="*/ 1827383 w 10217663"/>
              <a:gd name="connsiteY33" fmla="*/ 380273 h 1353372"/>
              <a:gd name="connsiteX34" fmla="*/ 1649350 w 10217663"/>
              <a:gd name="connsiteY34" fmla="*/ 358611 h 1353372"/>
              <a:gd name="connsiteX35" fmla="*/ 1420738 w 10217663"/>
              <a:gd name="connsiteY35" fmla="*/ 241310 h 1353372"/>
              <a:gd name="connsiteX36" fmla="*/ 1117663 w 10217663"/>
              <a:gd name="connsiteY36" fmla="*/ 296855 h 1353372"/>
              <a:gd name="connsiteX37" fmla="*/ 929107 w 10217663"/>
              <a:gd name="connsiteY37" fmla="*/ 154328 h 1353372"/>
              <a:gd name="connsiteX38" fmla="*/ 609252 w 10217663"/>
              <a:gd name="connsiteY38" fmla="*/ 246551 h 1353372"/>
              <a:gd name="connsiteX39" fmla="*/ 317038 w 10217663"/>
              <a:gd name="connsiteY39" fmla="*/ 78873 h 1353372"/>
              <a:gd name="connsiteX40" fmla="*/ 1131 w 10217663"/>
              <a:gd name="connsiteY40" fmla="*/ 162712 h 1353372"/>
              <a:gd name="connsiteX41" fmla="*/ 34 w 10217663"/>
              <a:gd name="connsiteY4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2848239 w 10217663"/>
              <a:gd name="connsiteY32" fmla="*/ 498068 h 1353372"/>
              <a:gd name="connsiteX33" fmla="*/ 2251967 w 10217663"/>
              <a:gd name="connsiteY33" fmla="*/ 393239 h 1353372"/>
              <a:gd name="connsiteX34" fmla="*/ 1827383 w 10217663"/>
              <a:gd name="connsiteY34" fmla="*/ 380273 h 1353372"/>
              <a:gd name="connsiteX35" fmla="*/ 1649350 w 10217663"/>
              <a:gd name="connsiteY35" fmla="*/ 358611 h 1353372"/>
              <a:gd name="connsiteX36" fmla="*/ 1420738 w 10217663"/>
              <a:gd name="connsiteY36" fmla="*/ 241310 h 1353372"/>
              <a:gd name="connsiteX37" fmla="*/ 1117663 w 10217663"/>
              <a:gd name="connsiteY37" fmla="*/ 296855 h 1353372"/>
              <a:gd name="connsiteX38" fmla="*/ 929107 w 10217663"/>
              <a:gd name="connsiteY38" fmla="*/ 154328 h 1353372"/>
              <a:gd name="connsiteX39" fmla="*/ 609252 w 10217663"/>
              <a:gd name="connsiteY39" fmla="*/ 246551 h 1353372"/>
              <a:gd name="connsiteX40" fmla="*/ 317038 w 10217663"/>
              <a:gd name="connsiteY40" fmla="*/ 78873 h 1353372"/>
              <a:gd name="connsiteX41" fmla="*/ 1131 w 10217663"/>
              <a:gd name="connsiteY41" fmla="*/ 162712 h 1353372"/>
              <a:gd name="connsiteX42" fmla="*/ 34 w 10217663"/>
              <a:gd name="connsiteY4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2848239 w 10217663"/>
              <a:gd name="connsiteY33" fmla="*/ 498068 h 1353372"/>
              <a:gd name="connsiteX34" fmla="*/ 2251967 w 10217663"/>
              <a:gd name="connsiteY34" fmla="*/ 393239 h 1353372"/>
              <a:gd name="connsiteX35" fmla="*/ 1827383 w 10217663"/>
              <a:gd name="connsiteY35" fmla="*/ 380273 h 1353372"/>
              <a:gd name="connsiteX36" fmla="*/ 1649350 w 10217663"/>
              <a:gd name="connsiteY36" fmla="*/ 358611 h 1353372"/>
              <a:gd name="connsiteX37" fmla="*/ 1420738 w 10217663"/>
              <a:gd name="connsiteY37" fmla="*/ 241310 h 1353372"/>
              <a:gd name="connsiteX38" fmla="*/ 1117663 w 10217663"/>
              <a:gd name="connsiteY38" fmla="*/ 296855 h 1353372"/>
              <a:gd name="connsiteX39" fmla="*/ 929107 w 10217663"/>
              <a:gd name="connsiteY39" fmla="*/ 154328 h 1353372"/>
              <a:gd name="connsiteX40" fmla="*/ 609252 w 10217663"/>
              <a:gd name="connsiteY40" fmla="*/ 246551 h 1353372"/>
              <a:gd name="connsiteX41" fmla="*/ 317038 w 10217663"/>
              <a:gd name="connsiteY41" fmla="*/ 78873 h 1353372"/>
              <a:gd name="connsiteX42" fmla="*/ 1131 w 10217663"/>
              <a:gd name="connsiteY42" fmla="*/ 162712 h 1353372"/>
              <a:gd name="connsiteX43" fmla="*/ 34 w 10217663"/>
              <a:gd name="connsiteY4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2848239 w 10217663"/>
              <a:gd name="connsiteY35" fmla="*/ 498068 h 1353372"/>
              <a:gd name="connsiteX36" fmla="*/ 2251967 w 10217663"/>
              <a:gd name="connsiteY36" fmla="*/ 393239 h 1353372"/>
              <a:gd name="connsiteX37" fmla="*/ 1827383 w 10217663"/>
              <a:gd name="connsiteY37" fmla="*/ 380273 h 1353372"/>
              <a:gd name="connsiteX38" fmla="*/ 1649350 w 10217663"/>
              <a:gd name="connsiteY38" fmla="*/ 358611 h 1353372"/>
              <a:gd name="connsiteX39" fmla="*/ 1420738 w 10217663"/>
              <a:gd name="connsiteY39" fmla="*/ 241310 h 1353372"/>
              <a:gd name="connsiteX40" fmla="*/ 1117663 w 10217663"/>
              <a:gd name="connsiteY40" fmla="*/ 296855 h 1353372"/>
              <a:gd name="connsiteX41" fmla="*/ 929107 w 10217663"/>
              <a:gd name="connsiteY41" fmla="*/ 154328 h 1353372"/>
              <a:gd name="connsiteX42" fmla="*/ 609252 w 10217663"/>
              <a:gd name="connsiteY42" fmla="*/ 246551 h 1353372"/>
              <a:gd name="connsiteX43" fmla="*/ 317038 w 10217663"/>
              <a:gd name="connsiteY43" fmla="*/ 78873 h 1353372"/>
              <a:gd name="connsiteX44" fmla="*/ 1131 w 10217663"/>
              <a:gd name="connsiteY44" fmla="*/ 162712 h 1353372"/>
              <a:gd name="connsiteX45" fmla="*/ 34 w 10217663"/>
              <a:gd name="connsiteY4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48239 w 10217663"/>
              <a:gd name="connsiteY36" fmla="*/ 498068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600817 w 10217663"/>
              <a:gd name="connsiteY10" fmla="*/ 492271 h 1353372"/>
              <a:gd name="connsiteX11" fmla="*/ 6683438 w 10217663"/>
              <a:gd name="connsiteY11" fmla="*/ 588695 h 1353372"/>
              <a:gd name="connsiteX12" fmla="*/ 6936554 w 10217663"/>
              <a:gd name="connsiteY12" fmla="*/ 894130 h 1353372"/>
              <a:gd name="connsiteX13" fmla="*/ 8092775 w 10217663"/>
              <a:gd name="connsiteY13" fmla="*/ 956637 h 1353372"/>
              <a:gd name="connsiteX14" fmla="*/ 8345775 w 10217663"/>
              <a:gd name="connsiteY14" fmla="*/ 1021504 h 1353372"/>
              <a:gd name="connsiteX15" fmla="*/ 8920352 w 10217663"/>
              <a:gd name="connsiteY15" fmla="*/ 1048253 h 1353372"/>
              <a:gd name="connsiteX16" fmla="*/ 9160362 w 10217663"/>
              <a:gd name="connsiteY16" fmla="*/ 1146346 h 1353372"/>
              <a:gd name="connsiteX17" fmla="*/ 9624349 w 10217663"/>
              <a:gd name="connsiteY17" fmla="*/ 1167310 h 1353372"/>
              <a:gd name="connsiteX18" fmla="*/ 9795219 w 10217663"/>
              <a:gd name="connsiteY18" fmla="*/ 1253663 h 1353372"/>
              <a:gd name="connsiteX19" fmla="*/ 10217663 w 10217663"/>
              <a:gd name="connsiteY19" fmla="*/ 1268963 h 1353372"/>
              <a:gd name="connsiteX20" fmla="*/ 9947250 w 10217663"/>
              <a:gd name="connsiteY20" fmla="*/ 1351125 h 1353372"/>
              <a:gd name="connsiteX21" fmla="*/ 9636278 w 10217663"/>
              <a:gd name="connsiteY21" fmla="*/ 1202310 h 1353372"/>
              <a:gd name="connsiteX22" fmla="*/ 9293717 w 10217663"/>
              <a:gd name="connsiteY22" fmla="*/ 1296630 h 1353372"/>
              <a:gd name="connsiteX23" fmla="*/ 8941284 w 10217663"/>
              <a:gd name="connsiteY23" fmla="*/ 1084937 h 1353372"/>
              <a:gd name="connsiteX24" fmla="*/ 8519748 w 10217663"/>
              <a:gd name="connsiteY24" fmla="*/ 1196025 h 1353372"/>
              <a:gd name="connsiteX25" fmla="*/ 8120917 w 10217663"/>
              <a:gd name="connsiteY25" fmla="*/ 995857 h 1353372"/>
              <a:gd name="connsiteX26" fmla="*/ 7746763 w 10217663"/>
              <a:gd name="connsiteY26" fmla="*/ 1131046 h 1353372"/>
              <a:gd name="connsiteX27" fmla="*/ 7347143 w 10217663"/>
              <a:gd name="connsiteY27" fmla="*/ 999767 h 1353372"/>
              <a:gd name="connsiteX28" fmla="*/ 7038741 w 10217663"/>
              <a:gd name="connsiteY28" fmla="*/ 951021 h 1353372"/>
              <a:gd name="connsiteX29" fmla="*/ 6465318 w 10217663"/>
              <a:gd name="connsiteY29" fmla="*/ 1010784 h 1353372"/>
              <a:gd name="connsiteX30" fmla="*/ 5953546 w 10217663"/>
              <a:gd name="connsiteY30" fmla="*/ 809664 h 1353372"/>
              <a:gd name="connsiteX31" fmla="*/ 5441773 w 10217663"/>
              <a:gd name="connsiteY31" fmla="*/ 880056 h 1353372"/>
              <a:gd name="connsiteX32" fmla="*/ 5091115 w 10217663"/>
              <a:gd name="connsiteY32" fmla="*/ 688991 h 1353372"/>
              <a:gd name="connsiteX33" fmla="*/ 4721502 w 10217663"/>
              <a:gd name="connsiteY33" fmla="*/ 759384 h 1353372"/>
              <a:gd name="connsiteX34" fmla="*/ 4370844 w 10217663"/>
              <a:gd name="connsiteY34" fmla="*/ 598487 h 1353372"/>
              <a:gd name="connsiteX35" fmla="*/ 3982277 w 10217663"/>
              <a:gd name="connsiteY35" fmla="*/ 699047 h 1353372"/>
              <a:gd name="connsiteX36" fmla="*/ 3631618 w 10217663"/>
              <a:gd name="connsiteY36" fmla="*/ 528095 h 1353372"/>
              <a:gd name="connsiteX37" fmla="*/ 3224096 w 10217663"/>
              <a:gd name="connsiteY37" fmla="*/ 608543 h 1353372"/>
              <a:gd name="connsiteX38" fmla="*/ 2914580 w 10217663"/>
              <a:gd name="connsiteY38" fmla="*/ 467900 h 1353372"/>
              <a:gd name="connsiteX39" fmla="*/ 2589121 w 10217663"/>
              <a:gd name="connsiteY39" fmla="*/ 497927 h 1353372"/>
              <a:gd name="connsiteX40" fmla="*/ 2251967 w 10217663"/>
              <a:gd name="connsiteY40" fmla="*/ 393239 h 1353372"/>
              <a:gd name="connsiteX41" fmla="*/ 1827383 w 10217663"/>
              <a:gd name="connsiteY41" fmla="*/ 411699 h 1353372"/>
              <a:gd name="connsiteX42" fmla="*/ 1649350 w 10217663"/>
              <a:gd name="connsiteY42" fmla="*/ 358611 h 1353372"/>
              <a:gd name="connsiteX43" fmla="*/ 1420738 w 10217663"/>
              <a:gd name="connsiteY43" fmla="*/ 241310 h 1353372"/>
              <a:gd name="connsiteX44" fmla="*/ 1117663 w 10217663"/>
              <a:gd name="connsiteY44" fmla="*/ 296855 h 1353372"/>
              <a:gd name="connsiteX45" fmla="*/ 929107 w 10217663"/>
              <a:gd name="connsiteY45" fmla="*/ 154328 h 1353372"/>
              <a:gd name="connsiteX46" fmla="*/ 609252 w 10217663"/>
              <a:gd name="connsiteY46" fmla="*/ 246551 h 1353372"/>
              <a:gd name="connsiteX47" fmla="*/ 317038 w 10217663"/>
              <a:gd name="connsiteY47" fmla="*/ 78873 h 1353372"/>
              <a:gd name="connsiteX48" fmla="*/ 1131 w 10217663"/>
              <a:gd name="connsiteY48" fmla="*/ 162712 h 1353372"/>
              <a:gd name="connsiteX49" fmla="*/ 34 w 10217663"/>
              <a:gd name="connsiteY4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6683438 w 10217663"/>
              <a:gd name="connsiteY14" fmla="*/ 588695 h 1353372"/>
              <a:gd name="connsiteX15" fmla="*/ 6936554 w 10217663"/>
              <a:gd name="connsiteY15" fmla="*/ 894130 h 1353372"/>
              <a:gd name="connsiteX16" fmla="*/ 8092775 w 10217663"/>
              <a:gd name="connsiteY16" fmla="*/ 956637 h 1353372"/>
              <a:gd name="connsiteX17" fmla="*/ 8345775 w 10217663"/>
              <a:gd name="connsiteY17" fmla="*/ 1021504 h 1353372"/>
              <a:gd name="connsiteX18" fmla="*/ 8920352 w 10217663"/>
              <a:gd name="connsiteY18" fmla="*/ 1048253 h 1353372"/>
              <a:gd name="connsiteX19" fmla="*/ 9160362 w 10217663"/>
              <a:gd name="connsiteY19" fmla="*/ 1146346 h 1353372"/>
              <a:gd name="connsiteX20" fmla="*/ 9624349 w 10217663"/>
              <a:gd name="connsiteY20" fmla="*/ 1167310 h 1353372"/>
              <a:gd name="connsiteX21" fmla="*/ 9795219 w 10217663"/>
              <a:gd name="connsiteY21" fmla="*/ 1253663 h 1353372"/>
              <a:gd name="connsiteX22" fmla="*/ 10217663 w 10217663"/>
              <a:gd name="connsiteY22" fmla="*/ 1268963 h 1353372"/>
              <a:gd name="connsiteX23" fmla="*/ 9947250 w 10217663"/>
              <a:gd name="connsiteY23" fmla="*/ 1351125 h 1353372"/>
              <a:gd name="connsiteX24" fmla="*/ 9636278 w 10217663"/>
              <a:gd name="connsiteY24" fmla="*/ 1202310 h 1353372"/>
              <a:gd name="connsiteX25" fmla="*/ 9293717 w 10217663"/>
              <a:gd name="connsiteY25" fmla="*/ 1296630 h 1353372"/>
              <a:gd name="connsiteX26" fmla="*/ 8941284 w 10217663"/>
              <a:gd name="connsiteY26" fmla="*/ 1084937 h 1353372"/>
              <a:gd name="connsiteX27" fmla="*/ 8519748 w 10217663"/>
              <a:gd name="connsiteY27" fmla="*/ 1196025 h 1353372"/>
              <a:gd name="connsiteX28" fmla="*/ 8120917 w 10217663"/>
              <a:gd name="connsiteY28" fmla="*/ 995857 h 1353372"/>
              <a:gd name="connsiteX29" fmla="*/ 7746763 w 10217663"/>
              <a:gd name="connsiteY29" fmla="*/ 1131046 h 1353372"/>
              <a:gd name="connsiteX30" fmla="*/ 7347143 w 10217663"/>
              <a:gd name="connsiteY30" fmla="*/ 999767 h 1353372"/>
              <a:gd name="connsiteX31" fmla="*/ 7038741 w 10217663"/>
              <a:gd name="connsiteY31" fmla="*/ 951021 h 1353372"/>
              <a:gd name="connsiteX32" fmla="*/ 6465318 w 10217663"/>
              <a:gd name="connsiteY32" fmla="*/ 1010784 h 1353372"/>
              <a:gd name="connsiteX33" fmla="*/ 5953546 w 10217663"/>
              <a:gd name="connsiteY33" fmla="*/ 809664 h 1353372"/>
              <a:gd name="connsiteX34" fmla="*/ 5441773 w 10217663"/>
              <a:gd name="connsiteY34" fmla="*/ 880056 h 1353372"/>
              <a:gd name="connsiteX35" fmla="*/ 5091115 w 10217663"/>
              <a:gd name="connsiteY35" fmla="*/ 688991 h 1353372"/>
              <a:gd name="connsiteX36" fmla="*/ 4721502 w 10217663"/>
              <a:gd name="connsiteY36" fmla="*/ 759384 h 1353372"/>
              <a:gd name="connsiteX37" fmla="*/ 4370844 w 10217663"/>
              <a:gd name="connsiteY37" fmla="*/ 598487 h 1353372"/>
              <a:gd name="connsiteX38" fmla="*/ 3982277 w 10217663"/>
              <a:gd name="connsiteY38" fmla="*/ 699047 h 1353372"/>
              <a:gd name="connsiteX39" fmla="*/ 3631618 w 10217663"/>
              <a:gd name="connsiteY39" fmla="*/ 528095 h 1353372"/>
              <a:gd name="connsiteX40" fmla="*/ 3224096 w 10217663"/>
              <a:gd name="connsiteY40" fmla="*/ 608543 h 1353372"/>
              <a:gd name="connsiteX41" fmla="*/ 2914580 w 10217663"/>
              <a:gd name="connsiteY41" fmla="*/ 467900 h 1353372"/>
              <a:gd name="connsiteX42" fmla="*/ 2589121 w 10217663"/>
              <a:gd name="connsiteY42" fmla="*/ 497927 h 1353372"/>
              <a:gd name="connsiteX43" fmla="*/ 2251967 w 10217663"/>
              <a:gd name="connsiteY43" fmla="*/ 393239 h 1353372"/>
              <a:gd name="connsiteX44" fmla="*/ 1827383 w 10217663"/>
              <a:gd name="connsiteY44" fmla="*/ 411699 h 1353372"/>
              <a:gd name="connsiteX45" fmla="*/ 1649350 w 10217663"/>
              <a:gd name="connsiteY45" fmla="*/ 358611 h 1353372"/>
              <a:gd name="connsiteX46" fmla="*/ 1420738 w 10217663"/>
              <a:gd name="connsiteY46" fmla="*/ 241310 h 1353372"/>
              <a:gd name="connsiteX47" fmla="*/ 1117663 w 10217663"/>
              <a:gd name="connsiteY47" fmla="*/ 296855 h 1353372"/>
              <a:gd name="connsiteX48" fmla="*/ 929107 w 10217663"/>
              <a:gd name="connsiteY48" fmla="*/ 154328 h 1353372"/>
              <a:gd name="connsiteX49" fmla="*/ 609252 w 10217663"/>
              <a:gd name="connsiteY49" fmla="*/ 246551 h 1353372"/>
              <a:gd name="connsiteX50" fmla="*/ 317038 w 10217663"/>
              <a:gd name="connsiteY50" fmla="*/ 78873 h 1353372"/>
              <a:gd name="connsiteX51" fmla="*/ 1131 w 10217663"/>
              <a:gd name="connsiteY51" fmla="*/ 162712 h 1353372"/>
              <a:gd name="connsiteX52" fmla="*/ 34 w 10217663"/>
              <a:gd name="connsiteY5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6683438 w 10217663"/>
              <a:gd name="connsiteY15" fmla="*/ 588695 h 1353372"/>
              <a:gd name="connsiteX16" fmla="*/ 6936554 w 10217663"/>
              <a:gd name="connsiteY16" fmla="*/ 894130 h 1353372"/>
              <a:gd name="connsiteX17" fmla="*/ 8092775 w 10217663"/>
              <a:gd name="connsiteY17" fmla="*/ 956637 h 1353372"/>
              <a:gd name="connsiteX18" fmla="*/ 8345775 w 10217663"/>
              <a:gd name="connsiteY18" fmla="*/ 1021504 h 1353372"/>
              <a:gd name="connsiteX19" fmla="*/ 8920352 w 10217663"/>
              <a:gd name="connsiteY19" fmla="*/ 1048253 h 1353372"/>
              <a:gd name="connsiteX20" fmla="*/ 9160362 w 10217663"/>
              <a:gd name="connsiteY20" fmla="*/ 1146346 h 1353372"/>
              <a:gd name="connsiteX21" fmla="*/ 9624349 w 10217663"/>
              <a:gd name="connsiteY21" fmla="*/ 1167310 h 1353372"/>
              <a:gd name="connsiteX22" fmla="*/ 9795219 w 10217663"/>
              <a:gd name="connsiteY22" fmla="*/ 1253663 h 1353372"/>
              <a:gd name="connsiteX23" fmla="*/ 10217663 w 10217663"/>
              <a:gd name="connsiteY23" fmla="*/ 1268963 h 1353372"/>
              <a:gd name="connsiteX24" fmla="*/ 9947250 w 10217663"/>
              <a:gd name="connsiteY24" fmla="*/ 1351125 h 1353372"/>
              <a:gd name="connsiteX25" fmla="*/ 9636278 w 10217663"/>
              <a:gd name="connsiteY25" fmla="*/ 1202310 h 1353372"/>
              <a:gd name="connsiteX26" fmla="*/ 9293717 w 10217663"/>
              <a:gd name="connsiteY26" fmla="*/ 1296630 h 1353372"/>
              <a:gd name="connsiteX27" fmla="*/ 8941284 w 10217663"/>
              <a:gd name="connsiteY27" fmla="*/ 1084937 h 1353372"/>
              <a:gd name="connsiteX28" fmla="*/ 8519748 w 10217663"/>
              <a:gd name="connsiteY28" fmla="*/ 1196025 h 1353372"/>
              <a:gd name="connsiteX29" fmla="*/ 8120917 w 10217663"/>
              <a:gd name="connsiteY29" fmla="*/ 995857 h 1353372"/>
              <a:gd name="connsiteX30" fmla="*/ 7746763 w 10217663"/>
              <a:gd name="connsiteY30" fmla="*/ 1131046 h 1353372"/>
              <a:gd name="connsiteX31" fmla="*/ 7347143 w 10217663"/>
              <a:gd name="connsiteY31" fmla="*/ 999767 h 1353372"/>
              <a:gd name="connsiteX32" fmla="*/ 7038741 w 10217663"/>
              <a:gd name="connsiteY32" fmla="*/ 951021 h 1353372"/>
              <a:gd name="connsiteX33" fmla="*/ 6465318 w 10217663"/>
              <a:gd name="connsiteY33" fmla="*/ 1010784 h 1353372"/>
              <a:gd name="connsiteX34" fmla="*/ 5953546 w 10217663"/>
              <a:gd name="connsiteY34" fmla="*/ 809664 h 1353372"/>
              <a:gd name="connsiteX35" fmla="*/ 5441773 w 10217663"/>
              <a:gd name="connsiteY35" fmla="*/ 880056 h 1353372"/>
              <a:gd name="connsiteX36" fmla="*/ 5091115 w 10217663"/>
              <a:gd name="connsiteY36" fmla="*/ 688991 h 1353372"/>
              <a:gd name="connsiteX37" fmla="*/ 4721502 w 10217663"/>
              <a:gd name="connsiteY37" fmla="*/ 759384 h 1353372"/>
              <a:gd name="connsiteX38" fmla="*/ 4370844 w 10217663"/>
              <a:gd name="connsiteY38" fmla="*/ 598487 h 1353372"/>
              <a:gd name="connsiteX39" fmla="*/ 3982277 w 10217663"/>
              <a:gd name="connsiteY39" fmla="*/ 699047 h 1353372"/>
              <a:gd name="connsiteX40" fmla="*/ 3631618 w 10217663"/>
              <a:gd name="connsiteY40" fmla="*/ 528095 h 1353372"/>
              <a:gd name="connsiteX41" fmla="*/ 3224096 w 10217663"/>
              <a:gd name="connsiteY41" fmla="*/ 608543 h 1353372"/>
              <a:gd name="connsiteX42" fmla="*/ 2914580 w 10217663"/>
              <a:gd name="connsiteY42" fmla="*/ 467900 h 1353372"/>
              <a:gd name="connsiteX43" fmla="*/ 2589121 w 10217663"/>
              <a:gd name="connsiteY43" fmla="*/ 497927 h 1353372"/>
              <a:gd name="connsiteX44" fmla="*/ 2251967 w 10217663"/>
              <a:gd name="connsiteY44" fmla="*/ 393239 h 1353372"/>
              <a:gd name="connsiteX45" fmla="*/ 1827383 w 10217663"/>
              <a:gd name="connsiteY45" fmla="*/ 411699 h 1353372"/>
              <a:gd name="connsiteX46" fmla="*/ 1649350 w 10217663"/>
              <a:gd name="connsiteY46" fmla="*/ 358611 h 1353372"/>
              <a:gd name="connsiteX47" fmla="*/ 1420738 w 10217663"/>
              <a:gd name="connsiteY47" fmla="*/ 241310 h 1353372"/>
              <a:gd name="connsiteX48" fmla="*/ 1117663 w 10217663"/>
              <a:gd name="connsiteY48" fmla="*/ 296855 h 1353372"/>
              <a:gd name="connsiteX49" fmla="*/ 929107 w 10217663"/>
              <a:gd name="connsiteY49" fmla="*/ 154328 h 1353372"/>
              <a:gd name="connsiteX50" fmla="*/ 609252 w 10217663"/>
              <a:gd name="connsiteY50" fmla="*/ 246551 h 1353372"/>
              <a:gd name="connsiteX51" fmla="*/ 317038 w 10217663"/>
              <a:gd name="connsiteY51" fmla="*/ 78873 h 1353372"/>
              <a:gd name="connsiteX52" fmla="*/ 1131 w 10217663"/>
              <a:gd name="connsiteY52" fmla="*/ 162712 h 1353372"/>
              <a:gd name="connsiteX53" fmla="*/ 34 w 10217663"/>
              <a:gd name="connsiteY5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6683438 w 10217663"/>
              <a:gd name="connsiteY16" fmla="*/ 588695 h 1353372"/>
              <a:gd name="connsiteX17" fmla="*/ 6936554 w 10217663"/>
              <a:gd name="connsiteY17" fmla="*/ 894130 h 1353372"/>
              <a:gd name="connsiteX18" fmla="*/ 8092775 w 10217663"/>
              <a:gd name="connsiteY18" fmla="*/ 956637 h 1353372"/>
              <a:gd name="connsiteX19" fmla="*/ 8345775 w 10217663"/>
              <a:gd name="connsiteY19" fmla="*/ 1021504 h 1353372"/>
              <a:gd name="connsiteX20" fmla="*/ 8920352 w 10217663"/>
              <a:gd name="connsiteY20" fmla="*/ 1048253 h 1353372"/>
              <a:gd name="connsiteX21" fmla="*/ 9160362 w 10217663"/>
              <a:gd name="connsiteY21" fmla="*/ 1146346 h 1353372"/>
              <a:gd name="connsiteX22" fmla="*/ 9624349 w 10217663"/>
              <a:gd name="connsiteY22" fmla="*/ 1167310 h 1353372"/>
              <a:gd name="connsiteX23" fmla="*/ 9795219 w 10217663"/>
              <a:gd name="connsiteY23" fmla="*/ 1253663 h 1353372"/>
              <a:gd name="connsiteX24" fmla="*/ 10217663 w 10217663"/>
              <a:gd name="connsiteY24" fmla="*/ 1268963 h 1353372"/>
              <a:gd name="connsiteX25" fmla="*/ 9947250 w 10217663"/>
              <a:gd name="connsiteY25" fmla="*/ 1351125 h 1353372"/>
              <a:gd name="connsiteX26" fmla="*/ 9636278 w 10217663"/>
              <a:gd name="connsiteY26" fmla="*/ 1202310 h 1353372"/>
              <a:gd name="connsiteX27" fmla="*/ 9293717 w 10217663"/>
              <a:gd name="connsiteY27" fmla="*/ 1296630 h 1353372"/>
              <a:gd name="connsiteX28" fmla="*/ 8941284 w 10217663"/>
              <a:gd name="connsiteY28" fmla="*/ 1084937 h 1353372"/>
              <a:gd name="connsiteX29" fmla="*/ 8519748 w 10217663"/>
              <a:gd name="connsiteY29" fmla="*/ 1196025 h 1353372"/>
              <a:gd name="connsiteX30" fmla="*/ 8120917 w 10217663"/>
              <a:gd name="connsiteY30" fmla="*/ 995857 h 1353372"/>
              <a:gd name="connsiteX31" fmla="*/ 7746763 w 10217663"/>
              <a:gd name="connsiteY31" fmla="*/ 1131046 h 1353372"/>
              <a:gd name="connsiteX32" fmla="*/ 7347143 w 10217663"/>
              <a:gd name="connsiteY32" fmla="*/ 999767 h 1353372"/>
              <a:gd name="connsiteX33" fmla="*/ 7038741 w 10217663"/>
              <a:gd name="connsiteY33" fmla="*/ 951021 h 1353372"/>
              <a:gd name="connsiteX34" fmla="*/ 6465318 w 10217663"/>
              <a:gd name="connsiteY34" fmla="*/ 1010784 h 1353372"/>
              <a:gd name="connsiteX35" fmla="*/ 5953546 w 10217663"/>
              <a:gd name="connsiteY35" fmla="*/ 809664 h 1353372"/>
              <a:gd name="connsiteX36" fmla="*/ 5441773 w 10217663"/>
              <a:gd name="connsiteY36" fmla="*/ 880056 h 1353372"/>
              <a:gd name="connsiteX37" fmla="*/ 5091115 w 10217663"/>
              <a:gd name="connsiteY37" fmla="*/ 688991 h 1353372"/>
              <a:gd name="connsiteX38" fmla="*/ 4721502 w 10217663"/>
              <a:gd name="connsiteY38" fmla="*/ 759384 h 1353372"/>
              <a:gd name="connsiteX39" fmla="*/ 4370844 w 10217663"/>
              <a:gd name="connsiteY39" fmla="*/ 598487 h 1353372"/>
              <a:gd name="connsiteX40" fmla="*/ 3982277 w 10217663"/>
              <a:gd name="connsiteY40" fmla="*/ 699047 h 1353372"/>
              <a:gd name="connsiteX41" fmla="*/ 3631618 w 10217663"/>
              <a:gd name="connsiteY41" fmla="*/ 528095 h 1353372"/>
              <a:gd name="connsiteX42" fmla="*/ 3224096 w 10217663"/>
              <a:gd name="connsiteY42" fmla="*/ 608543 h 1353372"/>
              <a:gd name="connsiteX43" fmla="*/ 2914580 w 10217663"/>
              <a:gd name="connsiteY43" fmla="*/ 467900 h 1353372"/>
              <a:gd name="connsiteX44" fmla="*/ 2589121 w 10217663"/>
              <a:gd name="connsiteY44" fmla="*/ 497927 h 1353372"/>
              <a:gd name="connsiteX45" fmla="*/ 2251967 w 10217663"/>
              <a:gd name="connsiteY45" fmla="*/ 393239 h 1353372"/>
              <a:gd name="connsiteX46" fmla="*/ 1827383 w 10217663"/>
              <a:gd name="connsiteY46" fmla="*/ 411699 h 1353372"/>
              <a:gd name="connsiteX47" fmla="*/ 1649350 w 10217663"/>
              <a:gd name="connsiteY47" fmla="*/ 358611 h 1353372"/>
              <a:gd name="connsiteX48" fmla="*/ 1420738 w 10217663"/>
              <a:gd name="connsiteY48" fmla="*/ 241310 h 1353372"/>
              <a:gd name="connsiteX49" fmla="*/ 1117663 w 10217663"/>
              <a:gd name="connsiteY49" fmla="*/ 296855 h 1353372"/>
              <a:gd name="connsiteX50" fmla="*/ 929107 w 10217663"/>
              <a:gd name="connsiteY50" fmla="*/ 154328 h 1353372"/>
              <a:gd name="connsiteX51" fmla="*/ 609252 w 10217663"/>
              <a:gd name="connsiteY51" fmla="*/ 246551 h 1353372"/>
              <a:gd name="connsiteX52" fmla="*/ 317038 w 10217663"/>
              <a:gd name="connsiteY52" fmla="*/ 78873 h 1353372"/>
              <a:gd name="connsiteX53" fmla="*/ 1131 w 10217663"/>
              <a:gd name="connsiteY53" fmla="*/ 162712 h 1353372"/>
              <a:gd name="connsiteX54" fmla="*/ 34 w 10217663"/>
              <a:gd name="connsiteY5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6683438 w 10217663"/>
              <a:gd name="connsiteY17" fmla="*/ 588695 h 1353372"/>
              <a:gd name="connsiteX18" fmla="*/ 6936554 w 10217663"/>
              <a:gd name="connsiteY18" fmla="*/ 894130 h 1353372"/>
              <a:gd name="connsiteX19" fmla="*/ 8092775 w 10217663"/>
              <a:gd name="connsiteY19" fmla="*/ 956637 h 1353372"/>
              <a:gd name="connsiteX20" fmla="*/ 8345775 w 10217663"/>
              <a:gd name="connsiteY20" fmla="*/ 1021504 h 1353372"/>
              <a:gd name="connsiteX21" fmla="*/ 8920352 w 10217663"/>
              <a:gd name="connsiteY21" fmla="*/ 1048253 h 1353372"/>
              <a:gd name="connsiteX22" fmla="*/ 9160362 w 10217663"/>
              <a:gd name="connsiteY22" fmla="*/ 1146346 h 1353372"/>
              <a:gd name="connsiteX23" fmla="*/ 9624349 w 10217663"/>
              <a:gd name="connsiteY23" fmla="*/ 1167310 h 1353372"/>
              <a:gd name="connsiteX24" fmla="*/ 9795219 w 10217663"/>
              <a:gd name="connsiteY24" fmla="*/ 1253663 h 1353372"/>
              <a:gd name="connsiteX25" fmla="*/ 10217663 w 10217663"/>
              <a:gd name="connsiteY25" fmla="*/ 1268963 h 1353372"/>
              <a:gd name="connsiteX26" fmla="*/ 9947250 w 10217663"/>
              <a:gd name="connsiteY26" fmla="*/ 1351125 h 1353372"/>
              <a:gd name="connsiteX27" fmla="*/ 9636278 w 10217663"/>
              <a:gd name="connsiteY27" fmla="*/ 1202310 h 1353372"/>
              <a:gd name="connsiteX28" fmla="*/ 9293717 w 10217663"/>
              <a:gd name="connsiteY28" fmla="*/ 1296630 h 1353372"/>
              <a:gd name="connsiteX29" fmla="*/ 8941284 w 10217663"/>
              <a:gd name="connsiteY29" fmla="*/ 1084937 h 1353372"/>
              <a:gd name="connsiteX30" fmla="*/ 8519748 w 10217663"/>
              <a:gd name="connsiteY30" fmla="*/ 1196025 h 1353372"/>
              <a:gd name="connsiteX31" fmla="*/ 8120917 w 10217663"/>
              <a:gd name="connsiteY31" fmla="*/ 995857 h 1353372"/>
              <a:gd name="connsiteX32" fmla="*/ 7746763 w 10217663"/>
              <a:gd name="connsiteY32" fmla="*/ 1131046 h 1353372"/>
              <a:gd name="connsiteX33" fmla="*/ 7347143 w 10217663"/>
              <a:gd name="connsiteY33" fmla="*/ 999767 h 1353372"/>
              <a:gd name="connsiteX34" fmla="*/ 7038741 w 10217663"/>
              <a:gd name="connsiteY34" fmla="*/ 951021 h 1353372"/>
              <a:gd name="connsiteX35" fmla="*/ 6465318 w 10217663"/>
              <a:gd name="connsiteY35" fmla="*/ 1010784 h 1353372"/>
              <a:gd name="connsiteX36" fmla="*/ 5953546 w 10217663"/>
              <a:gd name="connsiteY36" fmla="*/ 809664 h 1353372"/>
              <a:gd name="connsiteX37" fmla="*/ 5441773 w 10217663"/>
              <a:gd name="connsiteY37" fmla="*/ 880056 h 1353372"/>
              <a:gd name="connsiteX38" fmla="*/ 5091115 w 10217663"/>
              <a:gd name="connsiteY38" fmla="*/ 688991 h 1353372"/>
              <a:gd name="connsiteX39" fmla="*/ 4721502 w 10217663"/>
              <a:gd name="connsiteY39" fmla="*/ 759384 h 1353372"/>
              <a:gd name="connsiteX40" fmla="*/ 4370844 w 10217663"/>
              <a:gd name="connsiteY40" fmla="*/ 598487 h 1353372"/>
              <a:gd name="connsiteX41" fmla="*/ 3982277 w 10217663"/>
              <a:gd name="connsiteY41" fmla="*/ 699047 h 1353372"/>
              <a:gd name="connsiteX42" fmla="*/ 3631618 w 10217663"/>
              <a:gd name="connsiteY42" fmla="*/ 528095 h 1353372"/>
              <a:gd name="connsiteX43" fmla="*/ 3224096 w 10217663"/>
              <a:gd name="connsiteY43" fmla="*/ 608543 h 1353372"/>
              <a:gd name="connsiteX44" fmla="*/ 2914580 w 10217663"/>
              <a:gd name="connsiteY44" fmla="*/ 467900 h 1353372"/>
              <a:gd name="connsiteX45" fmla="*/ 2589121 w 10217663"/>
              <a:gd name="connsiteY45" fmla="*/ 497927 h 1353372"/>
              <a:gd name="connsiteX46" fmla="*/ 2251967 w 10217663"/>
              <a:gd name="connsiteY46" fmla="*/ 393239 h 1353372"/>
              <a:gd name="connsiteX47" fmla="*/ 1827383 w 10217663"/>
              <a:gd name="connsiteY47" fmla="*/ 411699 h 1353372"/>
              <a:gd name="connsiteX48" fmla="*/ 1649350 w 10217663"/>
              <a:gd name="connsiteY48" fmla="*/ 358611 h 1353372"/>
              <a:gd name="connsiteX49" fmla="*/ 1420738 w 10217663"/>
              <a:gd name="connsiteY49" fmla="*/ 241310 h 1353372"/>
              <a:gd name="connsiteX50" fmla="*/ 1117663 w 10217663"/>
              <a:gd name="connsiteY50" fmla="*/ 296855 h 1353372"/>
              <a:gd name="connsiteX51" fmla="*/ 929107 w 10217663"/>
              <a:gd name="connsiteY51" fmla="*/ 154328 h 1353372"/>
              <a:gd name="connsiteX52" fmla="*/ 609252 w 10217663"/>
              <a:gd name="connsiteY52" fmla="*/ 246551 h 1353372"/>
              <a:gd name="connsiteX53" fmla="*/ 317038 w 10217663"/>
              <a:gd name="connsiteY53" fmla="*/ 78873 h 1353372"/>
              <a:gd name="connsiteX54" fmla="*/ 1131 w 10217663"/>
              <a:gd name="connsiteY54" fmla="*/ 162712 h 1353372"/>
              <a:gd name="connsiteX55" fmla="*/ 34 w 10217663"/>
              <a:gd name="connsiteY5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683438 w 10217663"/>
              <a:gd name="connsiteY18" fmla="*/ 588695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2050630"/>
              <a:gd name="connsiteX1" fmla="*/ 339262 w 10217663"/>
              <a:gd name="connsiteY1" fmla="*/ 36803 h 2050630"/>
              <a:gd name="connsiteX2" fmla="*/ 520608 w 10217663"/>
              <a:gd name="connsiteY2" fmla="*/ 100838 h 2050630"/>
              <a:gd name="connsiteX3" fmla="*/ 971443 w 10217663"/>
              <a:gd name="connsiteY3" fmla="*/ 120711 h 2050630"/>
              <a:gd name="connsiteX4" fmla="*/ 1136124 w 10217663"/>
              <a:gd name="connsiteY4" fmla="*/ 176019 h 2050630"/>
              <a:gd name="connsiteX5" fmla="*/ 1448231 w 10217663"/>
              <a:gd name="connsiteY5" fmla="*/ 196065 h 2050630"/>
              <a:gd name="connsiteX6" fmla="*/ 1665951 w 10217663"/>
              <a:gd name="connsiteY6" fmla="*/ 258796 h 2050630"/>
              <a:gd name="connsiteX7" fmla="*/ 2287419 w 10217663"/>
              <a:gd name="connsiteY7" fmla="*/ 357527 h 2050630"/>
              <a:gd name="connsiteX8" fmla="*/ 2454662 w 10217663"/>
              <a:gd name="connsiteY8" fmla="*/ 407423 h 2050630"/>
              <a:gd name="connsiteX9" fmla="*/ 2899157 w 10217663"/>
              <a:gd name="connsiteY9" fmla="*/ 434692 h 2050630"/>
              <a:gd name="connsiteX10" fmla="*/ 3061798 w 10217663"/>
              <a:gd name="connsiteY10" fmla="*/ 479701 h 2050630"/>
              <a:gd name="connsiteX11" fmla="*/ 3600817 w 10217663"/>
              <a:gd name="connsiteY11" fmla="*/ 492271 h 2050630"/>
              <a:gd name="connsiteX12" fmla="*/ 3817017 w 10217663"/>
              <a:gd name="connsiteY12" fmla="*/ 542551 h 2050630"/>
              <a:gd name="connsiteX13" fmla="*/ 4361959 w 10217663"/>
              <a:gd name="connsiteY13" fmla="*/ 551979 h 2050630"/>
              <a:gd name="connsiteX14" fmla="*/ 4587043 w 10217663"/>
              <a:gd name="connsiteY14" fmla="*/ 649396 h 2050630"/>
              <a:gd name="connsiteX15" fmla="*/ 5093484 w 10217663"/>
              <a:gd name="connsiteY15" fmla="*/ 649396 h 2050630"/>
              <a:gd name="connsiteX16" fmla="*/ 5339301 w 10217663"/>
              <a:gd name="connsiteY16" fmla="*/ 762526 h 2050630"/>
              <a:gd name="connsiteX17" fmla="*/ 5964206 w 10217663"/>
              <a:gd name="connsiteY17" fmla="*/ 759384 h 2050630"/>
              <a:gd name="connsiteX18" fmla="*/ 6301385 w 10217663"/>
              <a:gd name="connsiteY18" fmla="*/ 906089 h 2050630"/>
              <a:gd name="connsiteX19" fmla="*/ 7040212 w 10217663"/>
              <a:gd name="connsiteY19" fmla="*/ 912985 h 2050630"/>
              <a:gd name="connsiteX20" fmla="*/ 7373948 w 10217663"/>
              <a:gd name="connsiteY20" fmla="*/ 957362 h 2050630"/>
              <a:gd name="connsiteX21" fmla="*/ 8092775 w 10217663"/>
              <a:gd name="connsiteY21" fmla="*/ 956637 h 2050630"/>
              <a:gd name="connsiteX22" fmla="*/ 8345775 w 10217663"/>
              <a:gd name="connsiteY22" fmla="*/ 1021504 h 2050630"/>
              <a:gd name="connsiteX23" fmla="*/ 8920352 w 10217663"/>
              <a:gd name="connsiteY23" fmla="*/ 1048253 h 2050630"/>
              <a:gd name="connsiteX24" fmla="*/ 9160362 w 10217663"/>
              <a:gd name="connsiteY24" fmla="*/ 1146346 h 2050630"/>
              <a:gd name="connsiteX25" fmla="*/ 9624349 w 10217663"/>
              <a:gd name="connsiteY25" fmla="*/ 1167310 h 2050630"/>
              <a:gd name="connsiteX26" fmla="*/ 9795219 w 10217663"/>
              <a:gd name="connsiteY26" fmla="*/ 1253663 h 2050630"/>
              <a:gd name="connsiteX27" fmla="*/ 10217663 w 10217663"/>
              <a:gd name="connsiteY27" fmla="*/ 1268963 h 2050630"/>
              <a:gd name="connsiteX28" fmla="*/ 9968478 w 10217663"/>
              <a:gd name="connsiteY28" fmla="*/ 2050512 h 2050630"/>
              <a:gd name="connsiteX29" fmla="*/ 9636278 w 10217663"/>
              <a:gd name="connsiteY29" fmla="*/ 1202310 h 2050630"/>
              <a:gd name="connsiteX30" fmla="*/ 9293717 w 10217663"/>
              <a:gd name="connsiteY30" fmla="*/ 1296630 h 2050630"/>
              <a:gd name="connsiteX31" fmla="*/ 8941284 w 10217663"/>
              <a:gd name="connsiteY31" fmla="*/ 1084937 h 2050630"/>
              <a:gd name="connsiteX32" fmla="*/ 8519748 w 10217663"/>
              <a:gd name="connsiteY32" fmla="*/ 1196025 h 2050630"/>
              <a:gd name="connsiteX33" fmla="*/ 8120917 w 10217663"/>
              <a:gd name="connsiteY33" fmla="*/ 995857 h 2050630"/>
              <a:gd name="connsiteX34" fmla="*/ 7746763 w 10217663"/>
              <a:gd name="connsiteY34" fmla="*/ 1131046 h 2050630"/>
              <a:gd name="connsiteX35" fmla="*/ 7347143 w 10217663"/>
              <a:gd name="connsiteY35" fmla="*/ 999767 h 2050630"/>
              <a:gd name="connsiteX36" fmla="*/ 7038741 w 10217663"/>
              <a:gd name="connsiteY36" fmla="*/ 951021 h 2050630"/>
              <a:gd name="connsiteX37" fmla="*/ 6465318 w 10217663"/>
              <a:gd name="connsiteY37" fmla="*/ 1010784 h 2050630"/>
              <a:gd name="connsiteX38" fmla="*/ 5953546 w 10217663"/>
              <a:gd name="connsiteY38" fmla="*/ 809664 h 2050630"/>
              <a:gd name="connsiteX39" fmla="*/ 5441773 w 10217663"/>
              <a:gd name="connsiteY39" fmla="*/ 880056 h 2050630"/>
              <a:gd name="connsiteX40" fmla="*/ 5091115 w 10217663"/>
              <a:gd name="connsiteY40" fmla="*/ 688991 h 2050630"/>
              <a:gd name="connsiteX41" fmla="*/ 4721502 w 10217663"/>
              <a:gd name="connsiteY41" fmla="*/ 759384 h 2050630"/>
              <a:gd name="connsiteX42" fmla="*/ 4370844 w 10217663"/>
              <a:gd name="connsiteY42" fmla="*/ 598487 h 2050630"/>
              <a:gd name="connsiteX43" fmla="*/ 3982277 w 10217663"/>
              <a:gd name="connsiteY43" fmla="*/ 699047 h 2050630"/>
              <a:gd name="connsiteX44" fmla="*/ 3631618 w 10217663"/>
              <a:gd name="connsiteY44" fmla="*/ 528095 h 2050630"/>
              <a:gd name="connsiteX45" fmla="*/ 3224096 w 10217663"/>
              <a:gd name="connsiteY45" fmla="*/ 608543 h 2050630"/>
              <a:gd name="connsiteX46" fmla="*/ 2914580 w 10217663"/>
              <a:gd name="connsiteY46" fmla="*/ 467900 h 2050630"/>
              <a:gd name="connsiteX47" fmla="*/ 2589121 w 10217663"/>
              <a:gd name="connsiteY47" fmla="*/ 497927 h 2050630"/>
              <a:gd name="connsiteX48" fmla="*/ 2251967 w 10217663"/>
              <a:gd name="connsiteY48" fmla="*/ 393239 h 2050630"/>
              <a:gd name="connsiteX49" fmla="*/ 1827383 w 10217663"/>
              <a:gd name="connsiteY49" fmla="*/ 411699 h 2050630"/>
              <a:gd name="connsiteX50" fmla="*/ 1649350 w 10217663"/>
              <a:gd name="connsiteY50" fmla="*/ 358611 h 2050630"/>
              <a:gd name="connsiteX51" fmla="*/ 1420738 w 10217663"/>
              <a:gd name="connsiteY51" fmla="*/ 241310 h 2050630"/>
              <a:gd name="connsiteX52" fmla="*/ 1117663 w 10217663"/>
              <a:gd name="connsiteY52" fmla="*/ 296855 h 2050630"/>
              <a:gd name="connsiteX53" fmla="*/ 929107 w 10217663"/>
              <a:gd name="connsiteY53" fmla="*/ 154328 h 2050630"/>
              <a:gd name="connsiteX54" fmla="*/ 609252 w 10217663"/>
              <a:gd name="connsiteY54" fmla="*/ 246551 h 2050630"/>
              <a:gd name="connsiteX55" fmla="*/ 317038 w 10217663"/>
              <a:gd name="connsiteY55" fmla="*/ 78873 h 2050630"/>
              <a:gd name="connsiteX56" fmla="*/ 1131 w 10217663"/>
              <a:gd name="connsiteY56" fmla="*/ 162712 h 2050630"/>
              <a:gd name="connsiteX57" fmla="*/ 34 w 10217663"/>
              <a:gd name="connsiteY57" fmla="*/ 0 h 2050630"/>
              <a:gd name="connsiteX0" fmla="*/ 34 w 10207049"/>
              <a:gd name="connsiteY0" fmla="*/ 0 h 2098691"/>
              <a:gd name="connsiteX1" fmla="*/ 339262 w 10207049"/>
              <a:gd name="connsiteY1" fmla="*/ 36803 h 2098691"/>
              <a:gd name="connsiteX2" fmla="*/ 520608 w 10207049"/>
              <a:gd name="connsiteY2" fmla="*/ 100838 h 2098691"/>
              <a:gd name="connsiteX3" fmla="*/ 971443 w 10207049"/>
              <a:gd name="connsiteY3" fmla="*/ 120711 h 2098691"/>
              <a:gd name="connsiteX4" fmla="*/ 1136124 w 10207049"/>
              <a:gd name="connsiteY4" fmla="*/ 176019 h 2098691"/>
              <a:gd name="connsiteX5" fmla="*/ 1448231 w 10207049"/>
              <a:gd name="connsiteY5" fmla="*/ 196065 h 2098691"/>
              <a:gd name="connsiteX6" fmla="*/ 1665951 w 10207049"/>
              <a:gd name="connsiteY6" fmla="*/ 258796 h 2098691"/>
              <a:gd name="connsiteX7" fmla="*/ 2287419 w 10207049"/>
              <a:gd name="connsiteY7" fmla="*/ 357527 h 2098691"/>
              <a:gd name="connsiteX8" fmla="*/ 2454662 w 10207049"/>
              <a:gd name="connsiteY8" fmla="*/ 407423 h 2098691"/>
              <a:gd name="connsiteX9" fmla="*/ 2899157 w 10207049"/>
              <a:gd name="connsiteY9" fmla="*/ 434692 h 2098691"/>
              <a:gd name="connsiteX10" fmla="*/ 3061798 w 10207049"/>
              <a:gd name="connsiteY10" fmla="*/ 479701 h 2098691"/>
              <a:gd name="connsiteX11" fmla="*/ 3600817 w 10207049"/>
              <a:gd name="connsiteY11" fmla="*/ 492271 h 2098691"/>
              <a:gd name="connsiteX12" fmla="*/ 3817017 w 10207049"/>
              <a:gd name="connsiteY12" fmla="*/ 542551 h 2098691"/>
              <a:gd name="connsiteX13" fmla="*/ 4361959 w 10207049"/>
              <a:gd name="connsiteY13" fmla="*/ 551979 h 2098691"/>
              <a:gd name="connsiteX14" fmla="*/ 4587043 w 10207049"/>
              <a:gd name="connsiteY14" fmla="*/ 649396 h 2098691"/>
              <a:gd name="connsiteX15" fmla="*/ 5093484 w 10207049"/>
              <a:gd name="connsiteY15" fmla="*/ 649396 h 2098691"/>
              <a:gd name="connsiteX16" fmla="*/ 5339301 w 10207049"/>
              <a:gd name="connsiteY16" fmla="*/ 762526 h 2098691"/>
              <a:gd name="connsiteX17" fmla="*/ 5964206 w 10207049"/>
              <a:gd name="connsiteY17" fmla="*/ 759384 h 2098691"/>
              <a:gd name="connsiteX18" fmla="*/ 6301385 w 10207049"/>
              <a:gd name="connsiteY18" fmla="*/ 906089 h 2098691"/>
              <a:gd name="connsiteX19" fmla="*/ 7040212 w 10207049"/>
              <a:gd name="connsiteY19" fmla="*/ 912985 h 2098691"/>
              <a:gd name="connsiteX20" fmla="*/ 7373948 w 10207049"/>
              <a:gd name="connsiteY20" fmla="*/ 957362 h 2098691"/>
              <a:gd name="connsiteX21" fmla="*/ 8092775 w 10207049"/>
              <a:gd name="connsiteY21" fmla="*/ 956637 h 2098691"/>
              <a:gd name="connsiteX22" fmla="*/ 8345775 w 10207049"/>
              <a:gd name="connsiteY22" fmla="*/ 1021504 h 2098691"/>
              <a:gd name="connsiteX23" fmla="*/ 8920352 w 10207049"/>
              <a:gd name="connsiteY23" fmla="*/ 1048253 h 2098691"/>
              <a:gd name="connsiteX24" fmla="*/ 9160362 w 10207049"/>
              <a:gd name="connsiteY24" fmla="*/ 1146346 h 2098691"/>
              <a:gd name="connsiteX25" fmla="*/ 9624349 w 10207049"/>
              <a:gd name="connsiteY25" fmla="*/ 1167310 h 2098691"/>
              <a:gd name="connsiteX26" fmla="*/ 9795219 w 10207049"/>
              <a:gd name="connsiteY26" fmla="*/ 1253663 h 2098691"/>
              <a:gd name="connsiteX27" fmla="*/ 10207049 w 10207049"/>
              <a:gd name="connsiteY27" fmla="*/ 1958064 h 2098691"/>
              <a:gd name="connsiteX28" fmla="*/ 9968478 w 10207049"/>
              <a:gd name="connsiteY28" fmla="*/ 2050512 h 2098691"/>
              <a:gd name="connsiteX29" fmla="*/ 9636278 w 10207049"/>
              <a:gd name="connsiteY29" fmla="*/ 1202310 h 2098691"/>
              <a:gd name="connsiteX30" fmla="*/ 9293717 w 10207049"/>
              <a:gd name="connsiteY30" fmla="*/ 1296630 h 2098691"/>
              <a:gd name="connsiteX31" fmla="*/ 8941284 w 10207049"/>
              <a:gd name="connsiteY31" fmla="*/ 1084937 h 2098691"/>
              <a:gd name="connsiteX32" fmla="*/ 8519748 w 10207049"/>
              <a:gd name="connsiteY32" fmla="*/ 1196025 h 2098691"/>
              <a:gd name="connsiteX33" fmla="*/ 8120917 w 10207049"/>
              <a:gd name="connsiteY33" fmla="*/ 995857 h 2098691"/>
              <a:gd name="connsiteX34" fmla="*/ 7746763 w 10207049"/>
              <a:gd name="connsiteY34" fmla="*/ 1131046 h 2098691"/>
              <a:gd name="connsiteX35" fmla="*/ 7347143 w 10207049"/>
              <a:gd name="connsiteY35" fmla="*/ 999767 h 2098691"/>
              <a:gd name="connsiteX36" fmla="*/ 7038741 w 10207049"/>
              <a:gd name="connsiteY36" fmla="*/ 951021 h 2098691"/>
              <a:gd name="connsiteX37" fmla="*/ 6465318 w 10207049"/>
              <a:gd name="connsiteY37" fmla="*/ 1010784 h 2098691"/>
              <a:gd name="connsiteX38" fmla="*/ 5953546 w 10207049"/>
              <a:gd name="connsiteY38" fmla="*/ 809664 h 2098691"/>
              <a:gd name="connsiteX39" fmla="*/ 5441773 w 10207049"/>
              <a:gd name="connsiteY39" fmla="*/ 880056 h 2098691"/>
              <a:gd name="connsiteX40" fmla="*/ 5091115 w 10207049"/>
              <a:gd name="connsiteY40" fmla="*/ 688991 h 2098691"/>
              <a:gd name="connsiteX41" fmla="*/ 4721502 w 10207049"/>
              <a:gd name="connsiteY41" fmla="*/ 759384 h 2098691"/>
              <a:gd name="connsiteX42" fmla="*/ 4370844 w 10207049"/>
              <a:gd name="connsiteY42" fmla="*/ 598487 h 2098691"/>
              <a:gd name="connsiteX43" fmla="*/ 3982277 w 10207049"/>
              <a:gd name="connsiteY43" fmla="*/ 699047 h 2098691"/>
              <a:gd name="connsiteX44" fmla="*/ 3631618 w 10207049"/>
              <a:gd name="connsiteY44" fmla="*/ 528095 h 2098691"/>
              <a:gd name="connsiteX45" fmla="*/ 3224096 w 10207049"/>
              <a:gd name="connsiteY45" fmla="*/ 608543 h 2098691"/>
              <a:gd name="connsiteX46" fmla="*/ 2914580 w 10207049"/>
              <a:gd name="connsiteY46" fmla="*/ 467900 h 2098691"/>
              <a:gd name="connsiteX47" fmla="*/ 2589121 w 10207049"/>
              <a:gd name="connsiteY47" fmla="*/ 497927 h 2098691"/>
              <a:gd name="connsiteX48" fmla="*/ 2251967 w 10207049"/>
              <a:gd name="connsiteY48" fmla="*/ 393239 h 2098691"/>
              <a:gd name="connsiteX49" fmla="*/ 1827383 w 10207049"/>
              <a:gd name="connsiteY49" fmla="*/ 411699 h 2098691"/>
              <a:gd name="connsiteX50" fmla="*/ 1649350 w 10207049"/>
              <a:gd name="connsiteY50" fmla="*/ 358611 h 2098691"/>
              <a:gd name="connsiteX51" fmla="*/ 1420738 w 10207049"/>
              <a:gd name="connsiteY51" fmla="*/ 241310 h 2098691"/>
              <a:gd name="connsiteX52" fmla="*/ 1117663 w 10207049"/>
              <a:gd name="connsiteY52" fmla="*/ 296855 h 2098691"/>
              <a:gd name="connsiteX53" fmla="*/ 929107 w 10207049"/>
              <a:gd name="connsiteY53" fmla="*/ 154328 h 2098691"/>
              <a:gd name="connsiteX54" fmla="*/ 609252 w 10207049"/>
              <a:gd name="connsiteY54" fmla="*/ 246551 h 2098691"/>
              <a:gd name="connsiteX55" fmla="*/ 317038 w 10207049"/>
              <a:gd name="connsiteY55" fmla="*/ 78873 h 2098691"/>
              <a:gd name="connsiteX56" fmla="*/ 1131 w 10207049"/>
              <a:gd name="connsiteY56" fmla="*/ 162712 h 2098691"/>
              <a:gd name="connsiteX57" fmla="*/ 34 w 10207049"/>
              <a:gd name="connsiteY57" fmla="*/ 0 h 2098691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795219 w 10207049"/>
              <a:gd name="connsiteY26" fmla="*/ 1253663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9196021 w 10207049"/>
              <a:gd name="connsiteY31" fmla="*/ 1907745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28277"/>
              <a:gd name="connsiteY0" fmla="*/ 0 h 2051032"/>
              <a:gd name="connsiteX1" fmla="*/ 339262 w 10228277"/>
              <a:gd name="connsiteY1" fmla="*/ 36803 h 2051032"/>
              <a:gd name="connsiteX2" fmla="*/ 520608 w 10228277"/>
              <a:gd name="connsiteY2" fmla="*/ 100838 h 2051032"/>
              <a:gd name="connsiteX3" fmla="*/ 971443 w 10228277"/>
              <a:gd name="connsiteY3" fmla="*/ 120711 h 2051032"/>
              <a:gd name="connsiteX4" fmla="*/ 1136124 w 10228277"/>
              <a:gd name="connsiteY4" fmla="*/ 176019 h 2051032"/>
              <a:gd name="connsiteX5" fmla="*/ 1448231 w 10228277"/>
              <a:gd name="connsiteY5" fmla="*/ 196065 h 2051032"/>
              <a:gd name="connsiteX6" fmla="*/ 1665951 w 10228277"/>
              <a:gd name="connsiteY6" fmla="*/ 258796 h 2051032"/>
              <a:gd name="connsiteX7" fmla="*/ 2287419 w 10228277"/>
              <a:gd name="connsiteY7" fmla="*/ 357527 h 2051032"/>
              <a:gd name="connsiteX8" fmla="*/ 2454662 w 10228277"/>
              <a:gd name="connsiteY8" fmla="*/ 407423 h 2051032"/>
              <a:gd name="connsiteX9" fmla="*/ 2899157 w 10228277"/>
              <a:gd name="connsiteY9" fmla="*/ 434692 h 2051032"/>
              <a:gd name="connsiteX10" fmla="*/ 3061798 w 10228277"/>
              <a:gd name="connsiteY10" fmla="*/ 479701 h 2051032"/>
              <a:gd name="connsiteX11" fmla="*/ 3600817 w 10228277"/>
              <a:gd name="connsiteY11" fmla="*/ 492271 h 2051032"/>
              <a:gd name="connsiteX12" fmla="*/ 3817017 w 10228277"/>
              <a:gd name="connsiteY12" fmla="*/ 542551 h 2051032"/>
              <a:gd name="connsiteX13" fmla="*/ 4361959 w 10228277"/>
              <a:gd name="connsiteY13" fmla="*/ 551979 h 2051032"/>
              <a:gd name="connsiteX14" fmla="*/ 4587043 w 10228277"/>
              <a:gd name="connsiteY14" fmla="*/ 649396 h 2051032"/>
              <a:gd name="connsiteX15" fmla="*/ 5093484 w 10228277"/>
              <a:gd name="connsiteY15" fmla="*/ 649396 h 2051032"/>
              <a:gd name="connsiteX16" fmla="*/ 5339301 w 10228277"/>
              <a:gd name="connsiteY16" fmla="*/ 762526 h 2051032"/>
              <a:gd name="connsiteX17" fmla="*/ 5964206 w 10228277"/>
              <a:gd name="connsiteY17" fmla="*/ 759384 h 2051032"/>
              <a:gd name="connsiteX18" fmla="*/ 6301385 w 10228277"/>
              <a:gd name="connsiteY18" fmla="*/ 906089 h 2051032"/>
              <a:gd name="connsiteX19" fmla="*/ 7040212 w 10228277"/>
              <a:gd name="connsiteY19" fmla="*/ 912985 h 2051032"/>
              <a:gd name="connsiteX20" fmla="*/ 7373948 w 10228277"/>
              <a:gd name="connsiteY20" fmla="*/ 957362 h 2051032"/>
              <a:gd name="connsiteX21" fmla="*/ 8092775 w 10228277"/>
              <a:gd name="connsiteY21" fmla="*/ 956637 h 2051032"/>
              <a:gd name="connsiteX22" fmla="*/ 8345775 w 10228277"/>
              <a:gd name="connsiteY22" fmla="*/ 1021504 h 2051032"/>
              <a:gd name="connsiteX23" fmla="*/ 8920352 w 10228277"/>
              <a:gd name="connsiteY23" fmla="*/ 1048253 h 2051032"/>
              <a:gd name="connsiteX24" fmla="*/ 9160362 w 10228277"/>
              <a:gd name="connsiteY24" fmla="*/ 1146346 h 2051032"/>
              <a:gd name="connsiteX25" fmla="*/ 9656191 w 10228277"/>
              <a:gd name="connsiteY25" fmla="*/ 1743276 h 2051032"/>
              <a:gd name="connsiteX26" fmla="*/ 9837676 w 10228277"/>
              <a:gd name="connsiteY26" fmla="*/ 1870769 h 2051032"/>
              <a:gd name="connsiteX27" fmla="*/ 10228277 w 10228277"/>
              <a:gd name="connsiteY27" fmla="*/ 1886068 h 2051032"/>
              <a:gd name="connsiteX28" fmla="*/ 9968478 w 10228277"/>
              <a:gd name="connsiteY28" fmla="*/ 2050512 h 2051032"/>
              <a:gd name="connsiteX29" fmla="*/ 9816717 w 10228277"/>
              <a:gd name="connsiteY29" fmla="*/ 1932552 h 2051032"/>
              <a:gd name="connsiteX30" fmla="*/ 9622754 w 10228277"/>
              <a:gd name="connsiteY30" fmla="*/ 1780030 h 2051032"/>
              <a:gd name="connsiteX31" fmla="*/ 9196021 w 10228277"/>
              <a:gd name="connsiteY31" fmla="*/ 1907745 h 2051032"/>
              <a:gd name="connsiteX32" fmla="*/ 8519748 w 10228277"/>
              <a:gd name="connsiteY32" fmla="*/ 1196025 h 2051032"/>
              <a:gd name="connsiteX33" fmla="*/ 8120917 w 10228277"/>
              <a:gd name="connsiteY33" fmla="*/ 995857 h 2051032"/>
              <a:gd name="connsiteX34" fmla="*/ 7746763 w 10228277"/>
              <a:gd name="connsiteY34" fmla="*/ 1131046 h 2051032"/>
              <a:gd name="connsiteX35" fmla="*/ 7347143 w 10228277"/>
              <a:gd name="connsiteY35" fmla="*/ 999767 h 2051032"/>
              <a:gd name="connsiteX36" fmla="*/ 7038741 w 10228277"/>
              <a:gd name="connsiteY36" fmla="*/ 951021 h 2051032"/>
              <a:gd name="connsiteX37" fmla="*/ 6465318 w 10228277"/>
              <a:gd name="connsiteY37" fmla="*/ 1010784 h 2051032"/>
              <a:gd name="connsiteX38" fmla="*/ 5953546 w 10228277"/>
              <a:gd name="connsiteY38" fmla="*/ 809664 h 2051032"/>
              <a:gd name="connsiteX39" fmla="*/ 5441773 w 10228277"/>
              <a:gd name="connsiteY39" fmla="*/ 880056 h 2051032"/>
              <a:gd name="connsiteX40" fmla="*/ 5091115 w 10228277"/>
              <a:gd name="connsiteY40" fmla="*/ 688991 h 2051032"/>
              <a:gd name="connsiteX41" fmla="*/ 4721502 w 10228277"/>
              <a:gd name="connsiteY41" fmla="*/ 759384 h 2051032"/>
              <a:gd name="connsiteX42" fmla="*/ 4370844 w 10228277"/>
              <a:gd name="connsiteY42" fmla="*/ 598487 h 2051032"/>
              <a:gd name="connsiteX43" fmla="*/ 3982277 w 10228277"/>
              <a:gd name="connsiteY43" fmla="*/ 699047 h 2051032"/>
              <a:gd name="connsiteX44" fmla="*/ 3631618 w 10228277"/>
              <a:gd name="connsiteY44" fmla="*/ 528095 h 2051032"/>
              <a:gd name="connsiteX45" fmla="*/ 3224096 w 10228277"/>
              <a:gd name="connsiteY45" fmla="*/ 608543 h 2051032"/>
              <a:gd name="connsiteX46" fmla="*/ 2914580 w 10228277"/>
              <a:gd name="connsiteY46" fmla="*/ 467900 h 2051032"/>
              <a:gd name="connsiteX47" fmla="*/ 2589121 w 10228277"/>
              <a:gd name="connsiteY47" fmla="*/ 497927 h 2051032"/>
              <a:gd name="connsiteX48" fmla="*/ 2251967 w 10228277"/>
              <a:gd name="connsiteY48" fmla="*/ 393239 h 2051032"/>
              <a:gd name="connsiteX49" fmla="*/ 1827383 w 10228277"/>
              <a:gd name="connsiteY49" fmla="*/ 411699 h 2051032"/>
              <a:gd name="connsiteX50" fmla="*/ 1649350 w 10228277"/>
              <a:gd name="connsiteY50" fmla="*/ 358611 h 2051032"/>
              <a:gd name="connsiteX51" fmla="*/ 1420738 w 10228277"/>
              <a:gd name="connsiteY51" fmla="*/ 241310 h 2051032"/>
              <a:gd name="connsiteX52" fmla="*/ 1117663 w 10228277"/>
              <a:gd name="connsiteY52" fmla="*/ 296855 h 2051032"/>
              <a:gd name="connsiteX53" fmla="*/ 929107 w 10228277"/>
              <a:gd name="connsiteY53" fmla="*/ 154328 h 2051032"/>
              <a:gd name="connsiteX54" fmla="*/ 609252 w 10228277"/>
              <a:gd name="connsiteY54" fmla="*/ 246551 h 2051032"/>
              <a:gd name="connsiteX55" fmla="*/ 317038 w 10228277"/>
              <a:gd name="connsiteY55" fmla="*/ 78873 h 2051032"/>
              <a:gd name="connsiteX56" fmla="*/ 1131 w 10228277"/>
              <a:gd name="connsiteY56" fmla="*/ 162712 h 2051032"/>
              <a:gd name="connsiteX57" fmla="*/ 34 w 10228277"/>
              <a:gd name="connsiteY57" fmla="*/ 0 h 2051032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160362 w 10228277"/>
              <a:gd name="connsiteY24" fmla="*/ 114634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07745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920352 w 10228277"/>
              <a:gd name="connsiteY23" fmla="*/ 1048253 h 2051011"/>
              <a:gd name="connsiteX24" fmla="*/ 9160362 w 10228277"/>
              <a:gd name="connsiteY24" fmla="*/ 114634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899125 w 10228277"/>
              <a:gd name="connsiteY23" fmla="*/ 158307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68143 w 10228277"/>
              <a:gd name="connsiteY22" fmla="*/ 151518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7868143 w 10228277"/>
              <a:gd name="connsiteY22" fmla="*/ 1484333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73680 w 10228277"/>
              <a:gd name="connsiteY35" fmla="*/ 1061478 h 2051011"/>
              <a:gd name="connsiteX36" fmla="*/ 7038741 w 10228277"/>
              <a:gd name="connsiteY36" fmla="*/ 951021 h 2051011"/>
              <a:gd name="connsiteX37" fmla="*/ 6465319 w 10228277"/>
              <a:gd name="connsiteY37" fmla="*/ 105192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507776 w 10228277"/>
              <a:gd name="connsiteY37" fmla="*/ 105192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31618 w 10228277"/>
              <a:gd name="connsiteY43" fmla="*/ 528095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631618 w 10228277"/>
              <a:gd name="connsiteY43" fmla="*/ 528095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21005 w 10228277"/>
              <a:gd name="connsiteY43" fmla="*/ 692657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546707 w 10228277"/>
              <a:gd name="connsiteY43" fmla="*/ 749224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4284779 w 10228277"/>
              <a:gd name="connsiteY42" fmla="*/ 755614 h 2051011"/>
              <a:gd name="connsiteX43" fmla="*/ 3546707 w 10228277"/>
              <a:gd name="connsiteY43" fmla="*/ 749224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817017 w 10228277"/>
              <a:gd name="connsiteY11" fmla="*/ 542551 h 2051013"/>
              <a:gd name="connsiteX12" fmla="*/ 4361959 w 10228277"/>
              <a:gd name="connsiteY12" fmla="*/ 551979 h 2051013"/>
              <a:gd name="connsiteX13" fmla="*/ 4587043 w 10228277"/>
              <a:gd name="connsiteY13" fmla="*/ 649396 h 2051013"/>
              <a:gd name="connsiteX14" fmla="*/ 5093484 w 10228277"/>
              <a:gd name="connsiteY14" fmla="*/ 649396 h 2051013"/>
              <a:gd name="connsiteX15" fmla="*/ 5339301 w 10228277"/>
              <a:gd name="connsiteY15" fmla="*/ 762526 h 2051013"/>
              <a:gd name="connsiteX16" fmla="*/ 5964206 w 10228277"/>
              <a:gd name="connsiteY16" fmla="*/ 759384 h 2051013"/>
              <a:gd name="connsiteX17" fmla="*/ 6301385 w 10228277"/>
              <a:gd name="connsiteY17" fmla="*/ 906089 h 2051013"/>
              <a:gd name="connsiteX18" fmla="*/ 7040212 w 10228277"/>
              <a:gd name="connsiteY18" fmla="*/ 912985 h 2051013"/>
              <a:gd name="connsiteX19" fmla="*/ 7405791 w 10228277"/>
              <a:gd name="connsiteY19" fmla="*/ 1003645 h 2051013"/>
              <a:gd name="connsiteX20" fmla="*/ 7836301 w 10228277"/>
              <a:gd name="connsiteY20" fmla="*/ 1494618 h 2051013"/>
              <a:gd name="connsiteX21" fmla="*/ 8665617 w 10228277"/>
              <a:gd name="connsiteY21" fmla="*/ 1521368 h 2051013"/>
              <a:gd name="connsiteX22" fmla="*/ 9011766 w 10228277"/>
              <a:gd name="connsiteY22" fmla="*/ 1712026 h 2051013"/>
              <a:gd name="connsiteX23" fmla="*/ 9656191 w 10228277"/>
              <a:gd name="connsiteY23" fmla="*/ 1743276 h 2051013"/>
              <a:gd name="connsiteX24" fmla="*/ 9837676 w 10228277"/>
              <a:gd name="connsiteY24" fmla="*/ 1870769 h 2051013"/>
              <a:gd name="connsiteX25" fmla="*/ 10228277 w 10228277"/>
              <a:gd name="connsiteY25" fmla="*/ 1886068 h 2051013"/>
              <a:gd name="connsiteX26" fmla="*/ 9968478 w 10228277"/>
              <a:gd name="connsiteY26" fmla="*/ 2050512 h 2051013"/>
              <a:gd name="connsiteX27" fmla="*/ 9816717 w 10228277"/>
              <a:gd name="connsiteY27" fmla="*/ 1932552 h 2051013"/>
              <a:gd name="connsiteX28" fmla="*/ 9569685 w 10228277"/>
              <a:gd name="connsiteY28" fmla="*/ 1800601 h 2051013"/>
              <a:gd name="connsiteX29" fmla="*/ 9196021 w 10228277"/>
              <a:gd name="connsiteY29" fmla="*/ 1990026 h 2051013"/>
              <a:gd name="connsiteX30" fmla="*/ 8923083 w 10228277"/>
              <a:gd name="connsiteY30" fmla="*/ 1751420 h 2051013"/>
              <a:gd name="connsiteX31" fmla="*/ 8619779 w 10228277"/>
              <a:gd name="connsiteY31" fmla="*/ 1592392 h 2051013"/>
              <a:gd name="connsiteX32" fmla="*/ 7980273 w 10228277"/>
              <a:gd name="connsiteY32" fmla="*/ 1768722 h 2051013"/>
              <a:gd name="connsiteX33" fmla="*/ 7373680 w 10228277"/>
              <a:gd name="connsiteY33" fmla="*/ 1061478 h 2051013"/>
              <a:gd name="connsiteX34" fmla="*/ 7038741 w 10228277"/>
              <a:gd name="connsiteY34" fmla="*/ 951021 h 2051013"/>
              <a:gd name="connsiteX35" fmla="*/ 6507776 w 10228277"/>
              <a:gd name="connsiteY35" fmla="*/ 1051924 h 2051013"/>
              <a:gd name="connsiteX36" fmla="*/ 5953546 w 10228277"/>
              <a:gd name="connsiteY36" fmla="*/ 809664 h 2051013"/>
              <a:gd name="connsiteX37" fmla="*/ 5441773 w 10228277"/>
              <a:gd name="connsiteY37" fmla="*/ 880056 h 2051013"/>
              <a:gd name="connsiteX38" fmla="*/ 5091115 w 10228277"/>
              <a:gd name="connsiteY38" fmla="*/ 688991 h 2051013"/>
              <a:gd name="connsiteX39" fmla="*/ 4721502 w 10228277"/>
              <a:gd name="connsiteY39" fmla="*/ 759384 h 2051013"/>
              <a:gd name="connsiteX40" fmla="*/ 4370844 w 10228277"/>
              <a:gd name="connsiteY40" fmla="*/ 598487 h 2051013"/>
              <a:gd name="connsiteX41" fmla="*/ 4284779 w 10228277"/>
              <a:gd name="connsiteY41" fmla="*/ 755614 h 2051013"/>
              <a:gd name="connsiteX42" fmla="*/ 3546707 w 10228277"/>
              <a:gd name="connsiteY42" fmla="*/ 749224 h 2051013"/>
              <a:gd name="connsiteX43" fmla="*/ 3224096 w 10228277"/>
              <a:gd name="connsiteY43" fmla="*/ 608543 h 2051013"/>
              <a:gd name="connsiteX44" fmla="*/ 2914580 w 10228277"/>
              <a:gd name="connsiteY44" fmla="*/ 467900 h 2051013"/>
              <a:gd name="connsiteX45" fmla="*/ 2589121 w 10228277"/>
              <a:gd name="connsiteY45" fmla="*/ 497927 h 2051013"/>
              <a:gd name="connsiteX46" fmla="*/ 2251967 w 10228277"/>
              <a:gd name="connsiteY46" fmla="*/ 393239 h 2051013"/>
              <a:gd name="connsiteX47" fmla="*/ 1827383 w 10228277"/>
              <a:gd name="connsiteY47" fmla="*/ 411699 h 2051013"/>
              <a:gd name="connsiteX48" fmla="*/ 1649350 w 10228277"/>
              <a:gd name="connsiteY48" fmla="*/ 358611 h 2051013"/>
              <a:gd name="connsiteX49" fmla="*/ 1420738 w 10228277"/>
              <a:gd name="connsiteY49" fmla="*/ 241310 h 2051013"/>
              <a:gd name="connsiteX50" fmla="*/ 1117663 w 10228277"/>
              <a:gd name="connsiteY50" fmla="*/ 296855 h 2051013"/>
              <a:gd name="connsiteX51" fmla="*/ 929107 w 10228277"/>
              <a:gd name="connsiteY51" fmla="*/ 154328 h 2051013"/>
              <a:gd name="connsiteX52" fmla="*/ 609252 w 10228277"/>
              <a:gd name="connsiteY52" fmla="*/ 246551 h 2051013"/>
              <a:gd name="connsiteX53" fmla="*/ 317038 w 10228277"/>
              <a:gd name="connsiteY53" fmla="*/ 78873 h 2051013"/>
              <a:gd name="connsiteX54" fmla="*/ 1131 w 10228277"/>
              <a:gd name="connsiteY54" fmla="*/ 162712 h 2051013"/>
              <a:gd name="connsiteX55" fmla="*/ 34 w 10228277"/>
              <a:gd name="connsiteY55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210396 w 10228277"/>
              <a:gd name="connsiteY10" fmla="*/ 541412 h 2051011"/>
              <a:gd name="connsiteX11" fmla="*/ 3817017 w 10228277"/>
              <a:gd name="connsiteY11" fmla="*/ 542551 h 2051011"/>
              <a:gd name="connsiteX12" fmla="*/ 4361959 w 10228277"/>
              <a:gd name="connsiteY12" fmla="*/ 551979 h 2051011"/>
              <a:gd name="connsiteX13" fmla="*/ 4587043 w 10228277"/>
              <a:gd name="connsiteY13" fmla="*/ 649396 h 2051011"/>
              <a:gd name="connsiteX14" fmla="*/ 5093484 w 10228277"/>
              <a:gd name="connsiteY14" fmla="*/ 649396 h 2051011"/>
              <a:gd name="connsiteX15" fmla="*/ 5339301 w 10228277"/>
              <a:gd name="connsiteY15" fmla="*/ 762526 h 2051011"/>
              <a:gd name="connsiteX16" fmla="*/ 5964206 w 10228277"/>
              <a:gd name="connsiteY16" fmla="*/ 759384 h 2051011"/>
              <a:gd name="connsiteX17" fmla="*/ 6301385 w 10228277"/>
              <a:gd name="connsiteY17" fmla="*/ 906089 h 2051011"/>
              <a:gd name="connsiteX18" fmla="*/ 7040212 w 10228277"/>
              <a:gd name="connsiteY18" fmla="*/ 912985 h 2051011"/>
              <a:gd name="connsiteX19" fmla="*/ 7405791 w 10228277"/>
              <a:gd name="connsiteY19" fmla="*/ 1003645 h 2051011"/>
              <a:gd name="connsiteX20" fmla="*/ 7836301 w 10228277"/>
              <a:gd name="connsiteY20" fmla="*/ 1494618 h 2051011"/>
              <a:gd name="connsiteX21" fmla="*/ 8665617 w 10228277"/>
              <a:gd name="connsiteY21" fmla="*/ 1521368 h 2051011"/>
              <a:gd name="connsiteX22" fmla="*/ 9011766 w 10228277"/>
              <a:gd name="connsiteY22" fmla="*/ 1712026 h 2051011"/>
              <a:gd name="connsiteX23" fmla="*/ 9656191 w 10228277"/>
              <a:gd name="connsiteY23" fmla="*/ 1743276 h 2051011"/>
              <a:gd name="connsiteX24" fmla="*/ 9837676 w 10228277"/>
              <a:gd name="connsiteY24" fmla="*/ 1870769 h 2051011"/>
              <a:gd name="connsiteX25" fmla="*/ 10228277 w 10228277"/>
              <a:gd name="connsiteY25" fmla="*/ 1886068 h 2051011"/>
              <a:gd name="connsiteX26" fmla="*/ 9968478 w 10228277"/>
              <a:gd name="connsiteY26" fmla="*/ 2050512 h 2051011"/>
              <a:gd name="connsiteX27" fmla="*/ 9816717 w 10228277"/>
              <a:gd name="connsiteY27" fmla="*/ 1932552 h 2051011"/>
              <a:gd name="connsiteX28" fmla="*/ 9569685 w 10228277"/>
              <a:gd name="connsiteY28" fmla="*/ 1800601 h 2051011"/>
              <a:gd name="connsiteX29" fmla="*/ 9196021 w 10228277"/>
              <a:gd name="connsiteY29" fmla="*/ 1990026 h 2051011"/>
              <a:gd name="connsiteX30" fmla="*/ 8923083 w 10228277"/>
              <a:gd name="connsiteY30" fmla="*/ 1751420 h 2051011"/>
              <a:gd name="connsiteX31" fmla="*/ 8619779 w 10228277"/>
              <a:gd name="connsiteY31" fmla="*/ 1592392 h 2051011"/>
              <a:gd name="connsiteX32" fmla="*/ 7980273 w 10228277"/>
              <a:gd name="connsiteY32" fmla="*/ 1768722 h 2051011"/>
              <a:gd name="connsiteX33" fmla="*/ 7373680 w 10228277"/>
              <a:gd name="connsiteY33" fmla="*/ 1061478 h 2051011"/>
              <a:gd name="connsiteX34" fmla="*/ 7038741 w 10228277"/>
              <a:gd name="connsiteY34" fmla="*/ 951021 h 2051011"/>
              <a:gd name="connsiteX35" fmla="*/ 6507776 w 10228277"/>
              <a:gd name="connsiteY35" fmla="*/ 1051924 h 2051011"/>
              <a:gd name="connsiteX36" fmla="*/ 5953546 w 10228277"/>
              <a:gd name="connsiteY36" fmla="*/ 809664 h 2051011"/>
              <a:gd name="connsiteX37" fmla="*/ 5441773 w 10228277"/>
              <a:gd name="connsiteY37" fmla="*/ 880056 h 2051011"/>
              <a:gd name="connsiteX38" fmla="*/ 5091115 w 10228277"/>
              <a:gd name="connsiteY38" fmla="*/ 688991 h 2051011"/>
              <a:gd name="connsiteX39" fmla="*/ 4721502 w 10228277"/>
              <a:gd name="connsiteY39" fmla="*/ 759384 h 2051011"/>
              <a:gd name="connsiteX40" fmla="*/ 4370844 w 10228277"/>
              <a:gd name="connsiteY40" fmla="*/ 598487 h 2051011"/>
              <a:gd name="connsiteX41" fmla="*/ 4284779 w 10228277"/>
              <a:gd name="connsiteY41" fmla="*/ 755614 h 2051011"/>
              <a:gd name="connsiteX42" fmla="*/ 3546707 w 10228277"/>
              <a:gd name="connsiteY42" fmla="*/ 749224 h 2051011"/>
              <a:gd name="connsiteX43" fmla="*/ 3224096 w 10228277"/>
              <a:gd name="connsiteY43" fmla="*/ 608543 h 2051011"/>
              <a:gd name="connsiteX44" fmla="*/ 2914580 w 10228277"/>
              <a:gd name="connsiteY44" fmla="*/ 467900 h 2051011"/>
              <a:gd name="connsiteX45" fmla="*/ 2589121 w 10228277"/>
              <a:gd name="connsiteY45" fmla="*/ 497927 h 2051011"/>
              <a:gd name="connsiteX46" fmla="*/ 2251967 w 10228277"/>
              <a:gd name="connsiteY46" fmla="*/ 393239 h 2051011"/>
              <a:gd name="connsiteX47" fmla="*/ 1827383 w 10228277"/>
              <a:gd name="connsiteY47" fmla="*/ 411699 h 2051011"/>
              <a:gd name="connsiteX48" fmla="*/ 1649350 w 10228277"/>
              <a:gd name="connsiteY48" fmla="*/ 358611 h 2051011"/>
              <a:gd name="connsiteX49" fmla="*/ 1420738 w 10228277"/>
              <a:gd name="connsiteY49" fmla="*/ 241310 h 2051011"/>
              <a:gd name="connsiteX50" fmla="*/ 1117663 w 10228277"/>
              <a:gd name="connsiteY50" fmla="*/ 296855 h 2051011"/>
              <a:gd name="connsiteX51" fmla="*/ 929107 w 10228277"/>
              <a:gd name="connsiteY51" fmla="*/ 154328 h 2051011"/>
              <a:gd name="connsiteX52" fmla="*/ 609252 w 10228277"/>
              <a:gd name="connsiteY52" fmla="*/ 246551 h 2051011"/>
              <a:gd name="connsiteX53" fmla="*/ 317038 w 10228277"/>
              <a:gd name="connsiteY53" fmla="*/ 78873 h 2051011"/>
              <a:gd name="connsiteX54" fmla="*/ 1131 w 10228277"/>
              <a:gd name="connsiteY54" fmla="*/ 162712 h 2051011"/>
              <a:gd name="connsiteX55" fmla="*/ 34 w 10228277"/>
              <a:gd name="connsiteY55" fmla="*/ 0 h 2051011"/>
              <a:gd name="connsiteX0" fmla="*/ 34 w 10228277"/>
              <a:gd name="connsiteY0" fmla="*/ 0 h 2051733"/>
              <a:gd name="connsiteX1" fmla="*/ 339262 w 10228277"/>
              <a:gd name="connsiteY1" fmla="*/ 36803 h 2051733"/>
              <a:gd name="connsiteX2" fmla="*/ 520608 w 10228277"/>
              <a:gd name="connsiteY2" fmla="*/ 100838 h 2051733"/>
              <a:gd name="connsiteX3" fmla="*/ 971443 w 10228277"/>
              <a:gd name="connsiteY3" fmla="*/ 120711 h 2051733"/>
              <a:gd name="connsiteX4" fmla="*/ 1136124 w 10228277"/>
              <a:gd name="connsiteY4" fmla="*/ 176019 h 2051733"/>
              <a:gd name="connsiteX5" fmla="*/ 1448231 w 10228277"/>
              <a:gd name="connsiteY5" fmla="*/ 196065 h 2051733"/>
              <a:gd name="connsiteX6" fmla="*/ 1665951 w 10228277"/>
              <a:gd name="connsiteY6" fmla="*/ 258796 h 2051733"/>
              <a:gd name="connsiteX7" fmla="*/ 2287419 w 10228277"/>
              <a:gd name="connsiteY7" fmla="*/ 357527 h 2051733"/>
              <a:gd name="connsiteX8" fmla="*/ 2454662 w 10228277"/>
              <a:gd name="connsiteY8" fmla="*/ 407423 h 2051733"/>
              <a:gd name="connsiteX9" fmla="*/ 2899157 w 10228277"/>
              <a:gd name="connsiteY9" fmla="*/ 434692 h 2051733"/>
              <a:gd name="connsiteX10" fmla="*/ 3210396 w 10228277"/>
              <a:gd name="connsiteY10" fmla="*/ 541412 h 2051733"/>
              <a:gd name="connsiteX11" fmla="*/ 3817017 w 10228277"/>
              <a:gd name="connsiteY11" fmla="*/ 542551 h 2051733"/>
              <a:gd name="connsiteX12" fmla="*/ 4361959 w 10228277"/>
              <a:gd name="connsiteY12" fmla="*/ 551979 h 2051733"/>
              <a:gd name="connsiteX13" fmla="*/ 4587043 w 10228277"/>
              <a:gd name="connsiteY13" fmla="*/ 649396 h 2051733"/>
              <a:gd name="connsiteX14" fmla="*/ 5093484 w 10228277"/>
              <a:gd name="connsiteY14" fmla="*/ 649396 h 2051733"/>
              <a:gd name="connsiteX15" fmla="*/ 5339301 w 10228277"/>
              <a:gd name="connsiteY15" fmla="*/ 762526 h 2051733"/>
              <a:gd name="connsiteX16" fmla="*/ 5964206 w 10228277"/>
              <a:gd name="connsiteY16" fmla="*/ 759384 h 2051733"/>
              <a:gd name="connsiteX17" fmla="*/ 6301385 w 10228277"/>
              <a:gd name="connsiteY17" fmla="*/ 906089 h 2051733"/>
              <a:gd name="connsiteX18" fmla="*/ 7040212 w 10228277"/>
              <a:gd name="connsiteY18" fmla="*/ 912985 h 2051733"/>
              <a:gd name="connsiteX19" fmla="*/ 7405791 w 10228277"/>
              <a:gd name="connsiteY19" fmla="*/ 1003645 h 2051733"/>
              <a:gd name="connsiteX20" fmla="*/ 7836301 w 10228277"/>
              <a:gd name="connsiteY20" fmla="*/ 1494618 h 2051733"/>
              <a:gd name="connsiteX21" fmla="*/ 8665617 w 10228277"/>
              <a:gd name="connsiteY21" fmla="*/ 1521368 h 2051733"/>
              <a:gd name="connsiteX22" fmla="*/ 9011766 w 10228277"/>
              <a:gd name="connsiteY22" fmla="*/ 1712026 h 2051733"/>
              <a:gd name="connsiteX23" fmla="*/ 9656191 w 10228277"/>
              <a:gd name="connsiteY23" fmla="*/ 1743276 h 2051733"/>
              <a:gd name="connsiteX24" fmla="*/ 9837676 w 10228277"/>
              <a:gd name="connsiteY24" fmla="*/ 1870769 h 2051733"/>
              <a:gd name="connsiteX25" fmla="*/ 10228277 w 10228277"/>
              <a:gd name="connsiteY25" fmla="*/ 1886068 h 2051733"/>
              <a:gd name="connsiteX26" fmla="*/ 9968478 w 10228277"/>
              <a:gd name="connsiteY26" fmla="*/ 2050512 h 2051733"/>
              <a:gd name="connsiteX27" fmla="*/ 9569685 w 10228277"/>
              <a:gd name="connsiteY27" fmla="*/ 1800601 h 2051733"/>
              <a:gd name="connsiteX28" fmla="*/ 9196021 w 10228277"/>
              <a:gd name="connsiteY28" fmla="*/ 1990026 h 2051733"/>
              <a:gd name="connsiteX29" fmla="*/ 8923083 w 10228277"/>
              <a:gd name="connsiteY29" fmla="*/ 1751420 h 2051733"/>
              <a:gd name="connsiteX30" fmla="*/ 8619779 w 10228277"/>
              <a:gd name="connsiteY30" fmla="*/ 1592392 h 2051733"/>
              <a:gd name="connsiteX31" fmla="*/ 7980273 w 10228277"/>
              <a:gd name="connsiteY31" fmla="*/ 1768722 h 2051733"/>
              <a:gd name="connsiteX32" fmla="*/ 7373680 w 10228277"/>
              <a:gd name="connsiteY32" fmla="*/ 1061478 h 2051733"/>
              <a:gd name="connsiteX33" fmla="*/ 7038741 w 10228277"/>
              <a:gd name="connsiteY33" fmla="*/ 951021 h 2051733"/>
              <a:gd name="connsiteX34" fmla="*/ 6507776 w 10228277"/>
              <a:gd name="connsiteY34" fmla="*/ 1051924 h 2051733"/>
              <a:gd name="connsiteX35" fmla="*/ 5953546 w 10228277"/>
              <a:gd name="connsiteY35" fmla="*/ 809664 h 2051733"/>
              <a:gd name="connsiteX36" fmla="*/ 5441773 w 10228277"/>
              <a:gd name="connsiteY36" fmla="*/ 880056 h 2051733"/>
              <a:gd name="connsiteX37" fmla="*/ 5091115 w 10228277"/>
              <a:gd name="connsiteY37" fmla="*/ 688991 h 2051733"/>
              <a:gd name="connsiteX38" fmla="*/ 4721502 w 10228277"/>
              <a:gd name="connsiteY38" fmla="*/ 759384 h 2051733"/>
              <a:gd name="connsiteX39" fmla="*/ 4370844 w 10228277"/>
              <a:gd name="connsiteY39" fmla="*/ 598487 h 2051733"/>
              <a:gd name="connsiteX40" fmla="*/ 4284779 w 10228277"/>
              <a:gd name="connsiteY40" fmla="*/ 755614 h 2051733"/>
              <a:gd name="connsiteX41" fmla="*/ 3546707 w 10228277"/>
              <a:gd name="connsiteY41" fmla="*/ 749224 h 2051733"/>
              <a:gd name="connsiteX42" fmla="*/ 3224096 w 10228277"/>
              <a:gd name="connsiteY42" fmla="*/ 608543 h 2051733"/>
              <a:gd name="connsiteX43" fmla="*/ 2914580 w 10228277"/>
              <a:gd name="connsiteY43" fmla="*/ 467900 h 2051733"/>
              <a:gd name="connsiteX44" fmla="*/ 2589121 w 10228277"/>
              <a:gd name="connsiteY44" fmla="*/ 497927 h 2051733"/>
              <a:gd name="connsiteX45" fmla="*/ 2251967 w 10228277"/>
              <a:gd name="connsiteY45" fmla="*/ 393239 h 2051733"/>
              <a:gd name="connsiteX46" fmla="*/ 1827383 w 10228277"/>
              <a:gd name="connsiteY46" fmla="*/ 411699 h 2051733"/>
              <a:gd name="connsiteX47" fmla="*/ 1649350 w 10228277"/>
              <a:gd name="connsiteY47" fmla="*/ 358611 h 2051733"/>
              <a:gd name="connsiteX48" fmla="*/ 1420738 w 10228277"/>
              <a:gd name="connsiteY48" fmla="*/ 241310 h 2051733"/>
              <a:gd name="connsiteX49" fmla="*/ 1117663 w 10228277"/>
              <a:gd name="connsiteY49" fmla="*/ 296855 h 2051733"/>
              <a:gd name="connsiteX50" fmla="*/ 929107 w 10228277"/>
              <a:gd name="connsiteY50" fmla="*/ 154328 h 2051733"/>
              <a:gd name="connsiteX51" fmla="*/ 609252 w 10228277"/>
              <a:gd name="connsiteY51" fmla="*/ 246551 h 2051733"/>
              <a:gd name="connsiteX52" fmla="*/ 317038 w 10228277"/>
              <a:gd name="connsiteY52" fmla="*/ 78873 h 2051733"/>
              <a:gd name="connsiteX53" fmla="*/ 1131 w 10228277"/>
              <a:gd name="connsiteY53" fmla="*/ 162712 h 2051733"/>
              <a:gd name="connsiteX54" fmla="*/ 34 w 10228277"/>
              <a:gd name="connsiteY54" fmla="*/ 0 h 2051733"/>
              <a:gd name="connsiteX0" fmla="*/ 34 w 10228277"/>
              <a:gd name="connsiteY0" fmla="*/ 0 h 2055661"/>
              <a:gd name="connsiteX1" fmla="*/ 339262 w 10228277"/>
              <a:gd name="connsiteY1" fmla="*/ 36803 h 2055661"/>
              <a:gd name="connsiteX2" fmla="*/ 520608 w 10228277"/>
              <a:gd name="connsiteY2" fmla="*/ 100838 h 2055661"/>
              <a:gd name="connsiteX3" fmla="*/ 971443 w 10228277"/>
              <a:gd name="connsiteY3" fmla="*/ 120711 h 2055661"/>
              <a:gd name="connsiteX4" fmla="*/ 1136124 w 10228277"/>
              <a:gd name="connsiteY4" fmla="*/ 176019 h 2055661"/>
              <a:gd name="connsiteX5" fmla="*/ 1448231 w 10228277"/>
              <a:gd name="connsiteY5" fmla="*/ 196065 h 2055661"/>
              <a:gd name="connsiteX6" fmla="*/ 1665951 w 10228277"/>
              <a:gd name="connsiteY6" fmla="*/ 258796 h 2055661"/>
              <a:gd name="connsiteX7" fmla="*/ 2287419 w 10228277"/>
              <a:gd name="connsiteY7" fmla="*/ 357527 h 2055661"/>
              <a:gd name="connsiteX8" fmla="*/ 2454662 w 10228277"/>
              <a:gd name="connsiteY8" fmla="*/ 407423 h 2055661"/>
              <a:gd name="connsiteX9" fmla="*/ 2899157 w 10228277"/>
              <a:gd name="connsiteY9" fmla="*/ 434692 h 2055661"/>
              <a:gd name="connsiteX10" fmla="*/ 3210396 w 10228277"/>
              <a:gd name="connsiteY10" fmla="*/ 541412 h 2055661"/>
              <a:gd name="connsiteX11" fmla="*/ 3817017 w 10228277"/>
              <a:gd name="connsiteY11" fmla="*/ 542551 h 2055661"/>
              <a:gd name="connsiteX12" fmla="*/ 4361959 w 10228277"/>
              <a:gd name="connsiteY12" fmla="*/ 551979 h 2055661"/>
              <a:gd name="connsiteX13" fmla="*/ 4587043 w 10228277"/>
              <a:gd name="connsiteY13" fmla="*/ 649396 h 2055661"/>
              <a:gd name="connsiteX14" fmla="*/ 5093484 w 10228277"/>
              <a:gd name="connsiteY14" fmla="*/ 649396 h 2055661"/>
              <a:gd name="connsiteX15" fmla="*/ 5339301 w 10228277"/>
              <a:gd name="connsiteY15" fmla="*/ 762526 h 2055661"/>
              <a:gd name="connsiteX16" fmla="*/ 5964206 w 10228277"/>
              <a:gd name="connsiteY16" fmla="*/ 759384 h 2055661"/>
              <a:gd name="connsiteX17" fmla="*/ 6301385 w 10228277"/>
              <a:gd name="connsiteY17" fmla="*/ 906089 h 2055661"/>
              <a:gd name="connsiteX18" fmla="*/ 7040212 w 10228277"/>
              <a:gd name="connsiteY18" fmla="*/ 912985 h 2055661"/>
              <a:gd name="connsiteX19" fmla="*/ 7405791 w 10228277"/>
              <a:gd name="connsiteY19" fmla="*/ 1003645 h 2055661"/>
              <a:gd name="connsiteX20" fmla="*/ 7836301 w 10228277"/>
              <a:gd name="connsiteY20" fmla="*/ 1494618 h 2055661"/>
              <a:gd name="connsiteX21" fmla="*/ 8665617 w 10228277"/>
              <a:gd name="connsiteY21" fmla="*/ 1521368 h 2055661"/>
              <a:gd name="connsiteX22" fmla="*/ 9011766 w 10228277"/>
              <a:gd name="connsiteY22" fmla="*/ 1712026 h 2055661"/>
              <a:gd name="connsiteX23" fmla="*/ 9656191 w 10228277"/>
              <a:gd name="connsiteY23" fmla="*/ 1743276 h 2055661"/>
              <a:gd name="connsiteX24" fmla="*/ 9837676 w 10228277"/>
              <a:gd name="connsiteY24" fmla="*/ 1870769 h 2055661"/>
              <a:gd name="connsiteX25" fmla="*/ 10228277 w 10228277"/>
              <a:gd name="connsiteY25" fmla="*/ 1886068 h 2055661"/>
              <a:gd name="connsiteX26" fmla="*/ 9968478 w 10228277"/>
              <a:gd name="connsiteY26" fmla="*/ 2050512 h 2055661"/>
              <a:gd name="connsiteX27" fmla="*/ 9196021 w 10228277"/>
              <a:gd name="connsiteY27" fmla="*/ 1990026 h 2055661"/>
              <a:gd name="connsiteX28" fmla="*/ 8923083 w 10228277"/>
              <a:gd name="connsiteY28" fmla="*/ 1751420 h 2055661"/>
              <a:gd name="connsiteX29" fmla="*/ 8619779 w 10228277"/>
              <a:gd name="connsiteY29" fmla="*/ 1592392 h 2055661"/>
              <a:gd name="connsiteX30" fmla="*/ 7980273 w 10228277"/>
              <a:gd name="connsiteY30" fmla="*/ 1768722 h 2055661"/>
              <a:gd name="connsiteX31" fmla="*/ 7373680 w 10228277"/>
              <a:gd name="connsiteY31" fmla="*/ 1061478 h 2055661"/>
              <a:gd name="connsiteX32" fmla="*/ 7038741 w 10228277"/>
              <a:gd name="connsiteY32" fmla="*/ 951021 h 2055661"/>
              <a:gd name="connsiteX33" fmla="*/ 6507776 w 10228277"/>
              <a:gd name="connsiteY33" fmla="*/ 1051924 h 2055661"/>
              <a:gd name="connsiteX34" fmla="*/ 5953546 w 10228277"/>
              <a:gd name="connsiteY34" fmla="*/ 809664 h 2055661"/>
              <a:gd name="connsiteX35" fmla="*/ 5441773 w 10228277"/>
              <a:gd name="connsiteY35" fmla="*/ 880056 h 2055661"/>
              <a:gd name="connsiteX36" fmla="*/ 5091115 w 10228277"/>
              <a:gd name="connsiteY36" fmla="*/ 688991 h 2055661"/>
              <a:gd name="connsiteX37" fmla="*/ 4721502 w 10228277"/>
              <a:gd name="connsiteY37" fmla="*/ 759384 h 2055661"/>
              <a:gd name="connsiteX38" fmla="*/ 4370844 w 10228277"/>
              <a:gd name="connsiteY38" fmla="*/ 598487 h 2055661"/>
              <a:gd name="connsiteX39" fmla="*/ 4284779 w 10228277"/>
              <a:gd name="connsiteY39" fmla="*/ 755614 h 2055661"/>
              <a:gd name="connsiteX40" fmla="*/ 3546707 w 10228277"/>
              <a:gd name="connsiteY40" fmla="*/ 749224 h 2055661"/>
              <a:gd name="connsiteX41" fmla="*/ 3224096 w 10228277"/>
              <a:gd name="connsiteY41" fmla="*/ 608543 h 2055661"/>
              <a:gd name="connsiteX42" fmla="*/ 2914580 w 10228277"/>
              <a:gd name="connsiteY42" fmla="*/ 467900 h 2055661"/>
              <a:gd name="connsiteX43" fmla="*/ 2589121 w 10228277"/>
              <a:gd name="connsiteY43" fmla="*/ 497927 h 2055661"/>
              <a:gd name="connsiteX44" fmla="*/ 2251967 w 10228277"/>
              <a:gd name="connsiteY44" fmla="*/ 393239 h 2055661"/>
              <a:gd name="connsiteX45" fmla="*/ 1827383 w 10228277"/>
              <a:gd name="connsiteY45" fmla="*/ 411699 h 2055661"/>
              <a:gd name="connsiteX46" fmla="*/ 1649350 w 10228277"/>
              <a:gd name="connsiteY46" fmla="*/ 358611 h 2055661"/>
              <a:gd name="connsiteX47" fmla="*/ 1420738 w 10228277"/>
              <a:gd name="connsiteY47" fmla="*/ 241310 h 2055661"/>
              <a:gd name="connsiteX48" fmla="*/ 1117663 w 10228277"/>
              <a:gd name="connsiteY48" fmla="*/ 296855 h 2055661"/>
              <a:gd name="connsiteX49" fmla="*/ 929107 w 10228277"/>
              <a:gd name="connsiteY49" fmla="*/ 154328 h 2055661"/>
              <a:gd name="connsiteX50" fmla="*/ 609252 w 10228277"/>
              <a:gd name="connsiteY50" fmla="*/ 246551 h 2055661"/>
              <a:gd name="connsiteX51" fmla="*/ 317038 w 10228277"/>
              <a:gd name="connsiteY51" fmla="*/ 78873 h 2055661"/>
              <a:gd name="connsiteX52" fmla="*/ 1131 w 10228277"/>
              <a:gd name="connsiteY52" fmla="*/ 162712 h 2055661"/>
              <a:gd name="connsiteX53" fmla="*/ 34 w 10228277"/>
              <a:gd name="connsiteY53" fmla="*/ 0 h 2055661"/>
              <a:gd name="connsiteX0" fmla="*/ 34 w 10228277"/>
              <a:gd name="connsiteY0" fmla="*/ 0 h 2053231"/>
              <a:gd name="connsiteX1" fmla="*/ 339262 w 10228277"/>
              <a:gd name="connsiteY1" fmla="*/ 36803 h 2053231"/>
              <a:gd name="connsiteX2" fmla="*/ 520608 w 10228277"/>
              <a:gd name="connsiteY2" fmla="*/ 100838 h 2053231"/>
              <a:gd name="connsiteX3" fmla="*/ 971443 w 10228277"/>
              <a:gd name="connsiteY3" fmla="*/ 120711 h 2053231"/>
              <a:gd name="connsiteX4" fmla="*/ 1136124 w 10228277"/>
              <a:gd name="connsiteY4" fmla="*/ 176019 h 2053231"/>
              <a:gd name="connsiteX5" fmla="*/ 1448231 w 10228277"/>
              <a:gd name="connsiteY5" fmla="*/ 196065 h 2053231"/>
              <a:gd name="connsiteX6" fmla="*/ 1665951 w 10228277"/>
              <a:gd name="connsiteY6" fmla="*/ 258796 h 2053231"/>
              <a:gd name="connsiteX7" fmla="*/ 2287419 w 10228277"/>
              <a:gd name="connsiteY7" fmla="*/ 357527 h 2053231"/>
              <a:gd name="connsiteX8" fmla="*/ 2454662 w 10228277"/>
              <a:gd name="connsiteY8" fmla="*/ 407423 h 2053231"/>
              <a:gd name="connsiteX9" fmla="*/ 2899157 w 10228277"/>
              <a:gd name="connsiteY9" fmla="*/ 434692 h 2053231"/>
              <a:gd name="connsiteX10" fmla="*/ 3210396 w 10228277"/>
              <a:gd name="connsiteY10" fmla="*/ 541412 h 2053231"/>
              <a:gd name="connsiteX11" fmla="*/ 3817017 w 10228277"/>
              <a:gd name="connsiteY11" fmla="*/ 542551 h 2053231"/>
              <a:gd name="connsiteX12" fmla="*/ 4361959 w 10228277"/>
              <a:gd name="connsiteY12" fmla="*/ 551979 h 2053231"/>
              <a:gd name="connsiteX13" fmla="*/ 4587043 w 10228277"/>
              <a:gd name="connsiteY13" fmla="*/ 649396 h 2053231"/>
              <a:gd name="connsiteX14" fmla="*/ 5093484 w 10228277"/>
              <a:gd name="connsiteY14" fmla="*/ 649396 h 2053231"/>
              <a:gd name="connsiteX15" fmla="*/ 5339301 w 10228277"/>
              <a:gd name="connsiteY15" fmla="*/ 762526 h 2053231"/>
              <a:gd name="connsiteX16" fmla="*/ 5964206 w 10228277"/>
              <a:gd name="connsiteY16" fmla="*/ 759384 h 2053231"/>
              <a:gd name="connsiteX17" fmla="*/ 6301385 w 10228277"/>
              <a:gd name="connsiteY17" fmla="*/ 906089 h 2053231"/>
              <a:gd name="connsiteX18" fmla="*/ 7040212 w 10228277"/>
              <a:gd name="connsiteY18" fmla="*/ 912985 h 2053231"/>
              <a:gd name="connsiteX19" fmla="*/ 7405791 w 10228277"/>
              <a:gd name="connsiteY19" fmla="*/ 1003645 h 2053231"/>
              <a:gd name="connsiteX20" fmla="*/ 7836301 w 10228277"/>
              <a:gd name="connsiteY20" fmla="*/ 1494618 h 2053231"/>
              <a:gd name="connsiteX21" fmla="*/ 8665617 w 10228277"/>
              <a:gd name="connsiteY21" fmla="*/ 1521368 h 2053231"/>
              <a:gd name="connsiteX22" fmla="*/ 9011766 w 10228277"/>
              <a:gd name="connsiteY22" fmla="*/ 1712026 h 2053231"/>
              <a:gd name="connsiteX23" fmla="*/ 9656191 w 10228277"/>
              <a:gd name="connsiteY23" fmla="*/ 1743276 h 2053231"/>
              <a:gd name="connsiteX24" fmla="*/ 9837676 w 10228277"/>
              <a:gd name="connsiteY24" fmla="*/ 1870769 h 2053231"/>
              <a:gd name="connsiteX25" fmla="*/ 10228277 w 10228277"/>
              <a:gd name="connsiteY25" fmla="*/ 1886068 h 2053231"/>
              <a:gd name="connsiteX26" fmla="*/ 9968478 w 10228277"/>
              <a:gd name="connsiteY26" fmla="*/ 2050512 h 2053231"/>
              <a:gd name="connsiteX27" fmla="*/ 8923083 w 10228277"/>
              <a:gd name="connsiteY27" fmla="*/ 1751420 h 2053231"/>
              <a:gd name="connsiteX28" fmla="*/ 8619779 w 10228277"/>
              <a:gd name="connsiteY28" fmla="*/ 1592392 h 2053231"/>
              <a:gd name="connsiteX29" fmla="*/ 7980273 w 10228277"/>
              <a:gd name="connsiteY29" fmla="*/ 1768722 h 2053231"/>
              <a:gd name="connsiteX30" fmla="*/ 7373680 w 10228277"/>
              <a:gd name="connsiteY30" fmla="*/ 1061478 h 2053231"/>
              <a:gd name="connsiteX31" fmla="*/ 7038741 w 10228277"/>
              <a:gd name="connsiteY31" fmla="*/ 951021 h 2053231"/>
              <a:gd name="connsiteX32" fmla="*/ 6507776 w 10228277"/>
              <a:gd name="connsiteY32" fmla="*/ 1051924 h 2053231"/>
              <a:gd name="connsiteX33" fmla="*/ 5953546 w 10228277"/>
              <a:gd name="connsiteY33" fmla="*/ 809664 h 2053231"/>
              <a:gd name="connsiteX34" fmla="*/ 5441773 w 10228277"/>
              <a:gd name="connsiteY34" fmla="*/ 880056 h 2053231"/>
              <a:gd name="connsiteX35" fmla="*/ 5091115 w 10228277"/>
              <a:gd name="connsiteY35" fmla="*/ 688991 h 2053231"/>
              <a:gd name="connsiteX36" fmla="*/ 4721502 w 10228277"/>
              <a:gd name="connsiteY36" fmla="*/ 759384 h 2053231"/>
              <a:gd name="connsiteX37" fmla="*/ 4370844 w 10228277"/>
              <a:gd name="connsiteY37" fmla="*/ 598487 h 2053231"/>
              <a:gd name="connsiteX38" fmla="*/ 4284779 w 10228277"/>
              <a:gd name="connsiteY38" fmla="*/ 755614 h 2053231"/>
              <a:gd name="connsiteX39" fmla="*/ 3546707 w 10228277"/>
              <a:gd name="connsiteY39" fmla="*/ 749224 h 2053231"/>
              <a:gd name="connsiteX40" fmla="*/ 3224096 w 10228277"/>
              <a:gd name="connsiteY40" fmla="*/ 608543 h 2053231"/>
              <a:gd name="connsiteX41" fmla="*/ 2914580 w 10228277"/>
              <a:gd name="connsiteY41" fmla="*/ 467900 h 2053231"/>
              <a:gd name="connsiteX42" fmla="*/ 2589121 w 10228277"/>
              <a:gd name="connsiteY42" fmla="*/ 497927 h 2053231"/>
              <a:gd name="connsiteX43" fmla="*/ 2251967 w 10228277"/>
              <a:gd name="connsiteY43" fmla="*/ 393239 h 2053231"/>
              <a:gd name="connsiteX44" fmla="*/ 1827383 w 10228277"/>
              <a:gd name="connsiteY44" fmla="*/ 411699 h 2053231"/>
              <a:gd name="connsiteX45" fmla="*/ 1649350 w 10228277"/>
              <a:gd name="connsiteY45" fmla="*/ 358611 h 2053231"/>
              <a:gd name="connsiteX46" fmla="*/ 1420738 w 10228277"/>
              <a:gd name="connsiteY46" fmla="*/ 241310 h 2053231"/>
              <a:gd name="connsiteX47" fmla="*/ 1117663 w 10228277"/>
              <a:gd name="connsiteY47" fmla="*/ 296855 h 2053231"/>
              <a:gd name="connsiteX48" fmla="*/ 929107 w 10228277"/>
              <a:gd name="connsiteY48" fmla="*/ 154328 h 2053231"/>
              <a:gd name="connsiteX49" fmla="*/ 609252 w 10228277"/>
              <a:gd name="connsiteY49" fmla="*/ 246551 h 2053231"/>
              <a:gd name="connsiteX50" fmla="*/ 317038 w 10228277"/>
              <a:gd name="connsiteY50" fmla="*/ 78873 h 2053231"/>
              <a:gd name="connsiteX51" fmla="*/ 1131 w 10228277"/>
              <a:gd name="connsiteY51" fmla="*/ 162712 h 2053231"/>
              <a:gd name="connsiteX52" fmla="*/ 34 w 10228277"/>
              <a:gd name="connsiteY52" fmla="*/ 0 h 2053231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980273 w 10228277"/>
              <a:gd name="connsiteY28" fmla="*/ 1768722 h 2060238"/>
              <a:gd name="connsiteX29" fmla="*/ 7373680 w 10228277"/>
              <a:gd name="connsiteY29" fmla="*/ 1061478 h 2060238"/>
              <a:gd name="connsiteX30" fmla="*/ 7038741 w 10228277"/>
              <a:gd name="connsiteY30" fmla="*/ 951021 h 2060238"/>
              <a:gd name="connsiteX31" fmla="*/ 6507776 w 10228277"/>
              <a:gd name="connsiteY31" fmla="*/ 1051924 h 2060238"/>
              <a:gd name="connsiteX32" fmla="*/ 5953546 w 10228277"/>
              <a:gd name="connsiteY32" fmla="*/ 809664 h 2060238"/>
              <a:gd name="connsiteX33" fmla="*/ 5441773 w 10228277"/>
              <a:gd name="connsiteY33" fmla="*/ 880056 h 2060238"/>
              <a:gd name="connsiteX34" fmla="*/ 5091115 w 10228277"/>
              <a:gd name="connsiteY34" fmla="*/ 688991 h 2060238"/>
              <a:gd name="connsiteX35" fmla="*/ 4721502 w 10228277"/>
              <a:gd name="connsiteY35" fmla="*/ 759384 h 2060238"/>
              <a:gd name="connsiteX36" fmla="*/ 4370844 w 10228277"/>
              <a:gd name="connsiteY36" fmla="*/ 598487 h 2060238"/>
              <a:gd name="connsiteX37" fmla="*/ 4284779 w 10228277"/>
              <a:gd name="connsiteY37" fmla="*/ 755614 h 2060238"/>
              <a:gd name="connsiteX38" fmla="*/ 3546707 w 10228277"/>
              <a:gd name="connsiteY38" fmla="*/ 749224 h 2060238"/>
              <a:gd name="connsiteX39" fmla="*/ 3224096 w 10228277"/>
              <a:gd name="connsiteY39" fmla="*/ 608543 h 2060238"/>
              <a:gd name="connsiteX40" fmla="*/ 2914580 w 10228277"/>
              <a:gd name="connsiteY40" fmla="*/ 467900 h 2060238"/>
              <a:gd name="connsiteX41" fmla="*/ 2589121 w 10228277"/>
              <a:gd name="connsiteY41" fmla="*/ 497927 h 2060238"/>
              <a:gd name="connsiteX42" fmla="*/ 2251967 w 10228277"/>
              <a:gd name="connsiteY42" fmla="*/ 393239 h 2060238"/>
              <a:gd name="connsiteX43" fmla="*/ 1827383 w 10228277"/>
              <a:gd name="connsiteY43" fmla="*/ 411699 h 2060238"/>
              <a:gd name="connsiteX44" fmla="*/ 1649350 w 10228277"/>
              <a:gd name="connsiteY44" fmla="*/ 358611 h 2060238"/>
              <a:gd name="connsiteX45" fmla="*/ 1420738 w 10228277"/>
              <a:gd name="connsiteY45" fmla="*/ 241310 h 2060238"/>
              <a:gd name="connsiteX46" fmla="*/ 1117663 w 10228277"/>
              <a:gd name="connsiteY46" fmla="*/ 296855 h 2060238"/>
              <a:gd name="connsiteX47" fmla="*/ 929107 w 10228277"/>
              <a:gd name="connsiteY47" fmla="*/ 154328 h 2060238"/>
              <a:gd name="connsiteX48" fmla="*/ 609252 w 10228277"/>
              <a:gd name="connsiteY48" fmla="*/ 246551 h 2060238"/>
              <a:gd name="connsiteX49" fmla="*/ 317038 w 10228277"/>
              <a:gd name="connsiteY49" fmla="*/ 78873 h 2060238"/>
              <a:gd name="connsiteX50" fmla="*/ 1131 w 10228277"/>
              <a:gd name="connsiteY50" fmla="*/ 162712 h 2060238"/>
              <a:gd name="connsiteX51" fmla="*/ 34 w 10228277"/>
              <a:gd name="connsiteY51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373680 w 10228277"/>
              <a:gd name="connsiteY28" fmla="*/ 1061478 h 2060238"/>
              <a:gd name="connsiteX29" fmla="*/ 7038741 w 10228277"/>
              <a:gd name="connsiteY29" fmla="*/ 951021 h 2060238"/>
              <a:gd name="connsiteX30" fmla="*/ 6507776 w 10228277"/>
              <a:gd name="connsiteY30" fmla="*/ 1051924 h 2060238"/>
              <a:gd name="connsiteX31" fmla="*/ 5953546 w 10228277"/>
              <a:gd name="connsiteY31" fmla="*/ 809664 h 2060238"/>
              <a:gd name="connsiteX32" fmla="*/ 5441773 w 10228277"/>
              <a:gd name="connsiteY32" fmla="*/ 880056 h 2060238"/>
              <a:gd name="connsiteX33" fmla="*/ 5091115 w 10228277"/>
              <a:gd name="connsiteY33" fmla="*/ 688991 h 2060238"/>
              <a:gd name="connsiteX34" fmla="*/ 4721502 w 10228277"/>
              <a:gd name="connsiteY34" fmla="*/ 759384 h 2060238"/>
              <a:gd name="connsiteX35" fmla="*/ 4370844 w 10228277"/>
              <a:gd name="connsiteY35" fmla="*/ 598487 h 2060238"/>
              <a:gd name="connsiteX36" fmla="*/ 4284779 w 10228277"/>
              <a:gd name="connsiteY36" fmla="*/ 755614 h 2060238"/>
              <a:gd name="connsiteX37" fmla="*/ 3546707 w 10228277"/>
              <a:gd name="connsiteY37" fmla="*/ 749224 h 2060238"/>
              <a:gd name="connsiteX38" fmla="*/ 3224096 w 10228277"/>
              <a:gd name="connsiteY38" fmla="*/ 608543 h 2060238"/>
              <a:gd name="connsiteX39" fmla="*/ 2914580 w 10228277"/>
              <a:gd name="connsiteY39" fmla="*/ 467900 h 2060238"/>
              <a:gd name="connsiteX40" fmla="*/ 2589121 w 10228277"/>
              <a:gd name="connsiteY40" fmla="*/ 497927 h 2060238"/>
              <a:gd name="connsiteX41" fmla="*/ 2251967 w 10228277"/>
              <a:gd name="connsiteY41" fmla="*/ 393239 h 2060238"/>
              <a:gd name="connsiteX42" fmla="*/ 1827383 w 10228277"/>
              <a:gd name="connsiteY42" fmla="*/ 411699 h 2060238"/>
              <a:gd name="connsiteX43" fmla="*/ 1649350 w 10228277"/>
              <a:gd name="connsiteY43" fmla="*/ 358611 h 2060238"/>
              <a:gd name="connsiteX44" fmla="*/ 1420738 w 10228277"/>
              <a:gd name="connsiteY44" fmla="*/ 241310 h 2060238"/>
              <a:gd name="connsiteX45" fmla="*/ 1117663 w 10228277"/>
              <a:gd name="connsiteY45" fmla="*/ 296855 h 2060238"/>
              <a:gd name="connsiteX46" fmla="*/ 929107 w 10228277"/>
              <a:gd name="connsiteY46" fmla="*/ 154328 h 2060238"/>
              <a:gd name="connsiteX47" fmla="*/ 609252 w 10228277"/>
              <a:gd name="connsiteY47" fmla="*/ 246551 h 2060238"/>
              <a:gd name="connsiteX48" fmla="*/ 317038 w 10228277"/>
              <a:gd name="connsiteY48" fmla="*/ 78873 h 2060238"/>
              <a:gd name="connsiteX49" fmla="*/ 1131 w 10228277"/>
              <a:gd name="connsiteY49" fmla="*/ 162712 h 2060238"/>
              <a:gd name="connsiteX50" fmla="*/ 34 w 10228277"/>
              <a:gd name="connsiteY50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6507776 w 10228277"/>
              <a:gd name="connsiteY29" fmla="*/ 1051924 h 2060238"/>
              <a:gd name="connsiteX30" fmla="*/ 5953546 w 10228277"/>
              <a:gd name="connsiteY30" fmla="*/ 809664 h 2060238"/>
              <a:gd name="connsiteX31" fmla="*/ 5441773 w 10228277"/>
              <a:gd name="connsiteY31" fmla="*/ 880056 h 2060238"/>
              <a:gd name="connsiteX32" fmla="*/ 5091115 w 10228277"/>
              <a:gd name="connsiteY32" fmla="*/ 688991 h 2060238"/>
              <a:gd name="connsiteX33" fmla="*/ 4721502 w 10228277"/>
              <a:gd name="connsiteY33" fmla="*/ 759384 h 2060238"/>
              <a:gd name="connsiteX34" fmla="*/ 4370844 w 10228277"/>
              <a:gd name="connsiteY34" fmla="*/ 598487 h 2060238"/>
              <a:gd name="connsiteX35" fmla="*/ 4284779 w 10228277"/>
              <a:gd name="connsiteY35" fmla="*/ 755614 h 2060238"/>
              <a:gd name="connsiteX36" fmla="*/ 3546707 w 10228277"/>
              <a:gd name="connsiteY36" fmla="*/ 749224 h 2060238"/>
              <a:gd name="connsiteX37" fmla="*/ 3224096 w 10228277"/>
              <a:gd name="connsiteY37" fmla="*/ 608543 h 2060238"/>
              <a:gd name="connsiteX38" fmla="*/ 2914580 w 10228277"/>
              <a:gd name="connsiteY38" fmla="*/ 467900 h 2060238"/>
              <a:gd name="connsiteX39" fmla="*/ 2589121 w 10228277"/>
              <a:gd name="connsiteY39" fmla="*/ 497927 h 2060238"/>
              <a:gd name="connsiteX40" fmla="*/ 2251967 w 10228277"/>
              <a:gd name="connsiteY40" fmla="*/ 393239 h 2060238"/>
              <a:gd name="connsiteX41" fmla="*/ 1827383 w 10228277"/>
              <a:gd name="connsiteY41" fmla="*/ 411699 h 2060238"/>
              <a:gd name="connsiteX42" fmla="*/ 1649350 w 10228277"/>
              <a:gd name="connsiteY42" fmla="*/ 358611 h 2060238"/>
              <a:gd name="connsiteX43" fmla="*/ 1420738 w 10228277"/>
              <a:gd name="connsiteY43" fmla="*/ 241310 h 2060238"/>
              <a:gd name="connsiteX44" fmla="*/ 1117663 w 10228277"/>
              <a:gd name="connsiteY44" fmla="*/ 296855 h 2060238"/>
              <a:gd name="connsiteX45" fmla="*/ 929107 w 10228277"/>
              <a:gd name="connsiteY45" fmla="*/ 154328 h 2060238"/>
              <a:gd name="connsiteX46" fmla="*/ 609252 w 10228277"/>
              <a:gd name="connsiteY46" fmla="*/ 246551 h 2060238"/>
              <a:gd name="connsiteX47" fmla="*/ 317038 w 10228277"/>
              <a:gd name="connsiteY47" fmla="*/ 78873 h 2060238"/>
              <a:gd name="connsiteX48" fmla="*/ 1131 w 10228277"/>
              <a:gd name="connsiteY48" fmla="*/ 162712 h 2060238"/>
              <a:gd name="connsiteX49" fmla="*/ 34 w 10228277"/>
              <a:gd name="connsiteY49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5953546 w 10228277"/>
              <a:gd name="connsiteY29" fmla="*/ 809664 h 2060238"/>
              <a:gd name="connsiteX30" fmla="*/ 5441773 w 10228277"/>
              <a:gd name="connsiteY30" fmla="*/ 880056 h 2060238"/>
              <a:gd name="connsiteX31" fmla="*/ 5091115 w 10228277"/>
              <a:gd name="connsiteY31" fmla="*/ 688991 h 2060238"/>
              <a:gd name="connsiteX32" fmla="*/ 4721502 w 10228277"/>
              <a:gd name="connsiteY32" fmla="*/ 759384 h 2060238"/>
              <a:gd name="connsiteX33" fmla="*/ 4370844 w 10228277"/>
              <a:gd name="connsiteY33" fmla="*/ 598487 h 2060238"/>
              <a:gd name="connsiteX34" fmla="*/ 4284779 w 10228277"/>
              <a:gd name="connsiteY34" fmla="*/ 755614 h 2060238"/>
              <a:gd name="connsiteX35" fmla="*/ 3546707 w 10228277"/>
              <a:gd name="connsiteY35" fmla="*/ 749224 h 2060238"/>
              <a:gd name="connsiteX36" fmla="*/ 3224096 w 10228277"/>
              <a:gd name="connsiteY36" fmla="*/ 608543 h 2060238"/>
              <a:gd name="connsiteX37" fmla="*/ 2914580 w 10228277"/>
              <a:gd name="connsiteY37" fmla="*/ 467900 h 2060238"/>
              <a:gd name="connsiteX38" fmla="*/ 2589121 w 10228277"/>
              <a:gd name="connsiteY38" fmla="*/ 497927 h 2060238"/>
              <a:gd name="connsiteX39" fmla="*/ 2251967 w 10228277"/>
              <a:gd name="connsiteY39" fmla="*/ 393239 h 2060238"/>
              <a:gd name="connsiteX40" fmla="*/ 1827383 w 10228277"/>
              <a:gd name="connsiteY40" fmla="*/ 411699 h 2060238"/>
              <a:gd name="connsiteX41" fmla="*/ 1649350 w 10228277"/>
              <a:gd name="connsiteY41" fmla="*/ 358611 h 2060238"/>
              <a:gd name="connsiteX42" fmla="*/ 1420738 w 10228277"/>
              <a:gd name="connsiteY42" fmla="*/ 241310 h 2060238"/>
              <a:gd name="connsiteX43" fmla="*/ 1117663 w 10228277"/>
              <a:gd name="connsiteY43" fmla="*/ 296855 h 2060238"/>
              <a:gd name="connsiteX44" fmla="*/ 929107 w 10228277"/>
              <a:gd name="connsiteY44" fmla="*/ 154328 h 2060238"/>
              <a:gd name="connsiteX45" fmla="*/ 609252 w 10228277"/>
              <a:gd name="connsiteY45" fmla="*/ 246551 h 2060238"/>
              <a:gd name="connsiteX46" fmla="*/ 317038 w 10228277"/>
              <a:gd name="connsiteY46" fmla="*/ 78873 h 2060238"/>
              <a:gd name="connsiteX47" fmla="*/ 1131 w 10228277"/>
              <a:gd name="connsiteY47" fmla="*/ 162712 h 2060238"/>
              <a:gd name="connsiteX48" fmla="*/ 34 w 10228277"/>
              <a:gd name="connsiteY48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5953546 w 10228277"/>
              <a:gd name="connsiteY29" fmla="*/ 809664 h 2060238"/>
              <a:gd name="connsiteX30" fmla="*/ 5091115 w 10228277"/>
              <a:gd name="connsiteY30" fmla="*/ 688991 h 2060238"/>
              <a:gd name="connsiteX31" fmla="*/ 4721502 w 10228277"/>
              <a:gd name="connsiteY31" fmla="*/ 759384 h 2060238"/>
              <a:gd name="connsiteX32" fmla="*/ 4370844 w 10228277"/>
              <a:gd name="connsiteY32" fmla="*/ 598487 h 2060238"/>
              <a:gd name="connsiteX33" fmla="*/ 4284779 w 10228277"/>
              <a:gd name="connsiteY33" fmla="*/ 755614 h 2060238"/>
              <a:gd name="connsiteX34" fmla="*/ 3546707 w 10228277"/>
              <a:gd name="connsiteY34" fmla="*/ 749224 h 2060238"/>
              <a:gd name="connsiteX35" fmla="*/ 3224096 w 10228277"/>
              <a:gd name="connsiteY35" fmla="*/ 608543 h 2060238"/>
              <a:gd name="connsiteX36" fmla="*/ 2914580 w 10228277"/>
              <a:gd name="connsiteY36" fmla="*/ 467900 h 2060238"/>
              <a:gd name="connsiteX37" fmla="*/ 2589121 w 10228277"/>
              <a:gd name="connsiteY37" fmla="*/ 497927 h 2060238"/>
              <a:gd name="connsiteX38" fmla="*/ 2251967 w 10228277"/>
              <a:gd name="connsiteY38" fmla="*/ 393239 h 2060238"/>
              <a:gd name="connsiteX39" fmla="*/ 1827383 w 10228277"/>
              <a:gd name="connsiteY39" fmla="*/ 411699 h 2060238"/>
              <a:gd name="connsiteX40" fmla="*/ 1649350 w 10228277"/>
              <a:gd name="connsiteY40" fmla="*/ 358611 h 2060238"/>
              <a:gd name="connsiteX41" fmla="*/ 1420738 w 10228277"/>
              <a:gd name="connsiteY41" fmla="*/ 241310 h 2060238"/>
              <a:gd name="connsiteX42" fmla="*/ 1117663 w 10228277"/>
              <a:gd name="connsiteY42" fmla="*/ 296855 h 2060238"/>
              <a:gd name="connsiteX43" fmla="*/ 929107 w 10228277"/>
              <a:gd name="connsiteY43" fmla="*/ 154328 h 2060238"/>
              <a:gd name="connsiteX44" fmla="*/ 609252 w 10228277"/>
              <a:gd name="connsiteY44" fmla="*/ 246551 h 2060238"/>
              <a:gd name="connsiteX45" fmla="*/ 317038 w 10228277"/>
              <a:gd name="connsiteY45" fmla="*/ 78873 h 2060238"/>
              <a:gd name="connsiteX46" fmla="*/ 1131 w 10228277"/>
              <a:gd name="connsiteY46" fmla="*/ 162712 h 2060238"/>
              <a:gd name="connsiteX47" fmla="*/ 34 w 10228277"/>
              <a:gd name="connsiteY47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5091115 w 10228277"/>
              <a:gd name="connsiteY29" fmla="*/ 688991 h 2060238"/>
              <a:gd name="connsiteX30" fmla="*/ 4721502 w 10228277"/>
              <a:gd name="connsiteY30" fmla="*/ 759384 h 2060238"/>
              <a:gd name="connsiteX31" fmla="*/ 4370844 w 10228277"/>
              <a:gd name="connsiteY31" fmla="*/ 598487 h 2060238"/>
              <a:gd name="connsiteX32" fmla="*/ 4284779 w 10228277"/>
              <a:gd name="connsiteY32" fmla="*/ 755614 h 2060238"/>
              <a:gd name="connsiteX33" fmla="*/ 3546707 w 10228277"/>
              <a:gd name="connsiteY33" fmla="*/ 749224 h 2060238"/>
              <a:gd name="connsiteX34" fmla="*/ 3224096 w 10228277"/>
              <a:gd name="connsiteY34" fmla="*/ 608543 h 2060238"/>
              <a:gd name="connsiteX35" fmla="*/ 2914580 w 10228277"/>
              <a:gd name="connsiteY35" fmla="*/ 467900 h 2060238"/>
              <a:gd name="connsiteX36" fmla="*/ 2589121 w 10228277"/>
              <a:gd name="connsiteY36" fmla="*/ 497927 h 2060238"/>
              <a:gd name="connsiteX37" fmla="*/ 2251967 w 10228277"/>
              <a:gd name="connsiteY37" fmla="*/ 393239 h 2060238"/>
              <a:gd name="connsiteX38" fmla="*/ 1827383 w 10228277"/>
              <a:gd name="connsiteY38" fmla="*/ 411699 h 2060238"/>
              <a:gd name="connsiteX39" fmla="*/ 1649350 w 10228277"/>
              <a:gd name="connsiteY39" fmla="*/ 358611 h 2060238"/>
              <a:gd name="connsiteX40" fmla="*/ 1420738 w 10228277"/>
              <a:gd name="connsiteY40" fmla="*/ 241310 h 2060238"/>
              <a:gd name="connsiteX41" fmla="*/ 1117663 w 10228277"/>
              <a:gd name="connsiteY41" fmla="*/ 296855 h 2060238"/>
              <a:gd name="connsiteX42" fmla="*/ 929107 w 10228277"/>
              <a:gd name="connsiteY42" fmla="*/ 154328 h 2060238"/>
              <a:gd name="connsiteX43" fmla="*/ 609252 w 10228277"/>
              <a:gd name="connsiteY43" fmla="*/ 246551 h 2060238"/>
              <a:gd name="connsiteX44" fmla="*/ 317038 w 10228277"/>
              <a:gd name="connsiteY44" fmla="*/ 78873 h 2060238"/>
              <a:gd name="connsiteX45" fmla="*/ 1131 w 10228277"/>
              <a:gd name="connsiteY45" fmla="*/ 162712 h 2060238"/>
              <a:gd name="connsiteX46" fmla="*/ 34 w 10228277"/>
              <a:gd name="connsiteY46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6301385 w 10228277"/>
              <a:gd name="connsiteY16" fmla="*/ 906089 h 2060238"/>
              <a:gd name="connsiteX17" fmla="*/ 7040212 w 10228277"/>
              <a:gd name="connsiteY17" fmla="*/ 912985 h 2060238"/>
              <a:gd name="connsiteX18" fmla="*/ 7405791 w 10228277"/>
              <a:gd name="connsiteY18" fmla="*/ 1003645 h 2060238"/>
              <a:gd name="connsiteX19" fmla="*/ 7836301 w 10228277"/>
              <a:gd name="connsiteY19" fmla="*/ 1494618 h 2060238"/>
              <a:gd name="connsiteX20" fmla="*/ 8665617 w 10228277"/>
              <a:gd name="connsiteY20" fmla="*/ 1521368 h 2060238"/>
              <a:gd name="connsiteX21" fmla="*/ 9011766 w 10228277"/>
              <a:gd name="connsiteY21" fmla="*/ 1712026 h 2060238"/>
              <a:gd name="connsiteX22" fmla="*/ 9656191 w 10228277"/>
              <a:gd name="connsiteY22" fmla="*/ 1743276 h 2060238"/>
              <a:gd name="connsiteX23" fmla="*/ 9837676 w 10228277"/>
              <a:gd name="connsiteY23" fmla="*/ 1870769 h 2060238"/>
              <a:gd name="connsiteX24" fmla="*/ 10228277 w 10228277"/>
              <a:gd name="connsiteY24" fmla="*/ 1886068 h 2060238"/>
              <a:gd name="connsiteX25" fmla="*/ 9968478 w 10228277"/>
              <a:gd name="connsiteY25" fmla="*/ 2050512 h 2060238"/>
              <a:gd name="connsiteX26" fmla="*/ 8619779 w 10228277"/>
              <a:gd name="connsiteY26" fmla="*/ 1592392 h 2060238"/>
              <a:gd name="connsiteX27" fmla="*/ 7038741 w 10228277"/>
              <a:gd name="connsiteY27" fmla="*/ 951021 h 2060238"/>
              <a:gd name="connsiteX28" fmla="*/ 5091115 w 10228277"/>
              <a:gd name="connsiteY28" fmla="*/ 688991 h 2060238"/>
              <a:gd name="connsiteX29" fmla="*/ 4721502 w 10228277"/>
              <a:gd name="connsiteY29" fmla="*/ 759384 h 2060238"/>
              <a:gd name="connsiteX30" fmla="*/ 4370844 w 10228277"/>
              <a:gd name="connsiteY30" fmla="*/ 598487 h 2060238"/>
              <a:gd name="connsiteX31" fmla="*/ 4284779 w 10228277"/>
              <a:gd name="connsiteY31" fmla="*/ 755614 h 2060238"/>
              <a:gd name="connsiteX32" fmla="*/ 3546707 w 10228277"/>
              <a:gd name="connsiteY32" fmla="*/ 749224 h 2060238"/>
              <a:gd name="connsiteX33" fmla="*/ 3224096 w 10228277"/>
              <a:gd name="connsiteY33" fmla="*/ 608543 h 2060238"/>
              <a:gd name="connsiteX34" fmla="*/ 2914580 w 10228277"/>
              <a:gd name="connsiteY34" fmla="*/ 467900 h 2060238"/>
              <a:gd name="connsiteX35" fmla="*/ 2589121 w 10228277"/>
              <a:gd name="connsiteY35" fmla="*/ 497927 h 2060238"/>
              <a:gd name="connsiteX36" fmla="*/ 2251967 w 10228277"/>
              <a:gd name="connsiteY36" fmla="*/ 393239 h 2060238"/>
              <a:gd name="connsiteX37" fmla="*/ 1827383 w 10228277"/>
              <a:gd name="connsiteY37" fmla="*/ 411699 h 2060238"/>
              <a:gd name="connsiteX38" fmla="*/ 1649350 w 10228277"/>
              <a:gd name="connsiteY38" fmla="*/ 358611 h 2060238"/>
              <a:gd name="connsiteX39" fmla="*/ 1420738 w 10228277"/>
              <a:gd name="connsiteY39" fmla="*/ 241310 h 2060238"/>
              <a:gd name="connsiteX40" fmla="*/ 1117663 w 10228277"/>
              <a:gd name="connsiteY40" fmla="*/ 296855 h 2060238"/>
              <a:gd name="connsiteX41" fmla="*/ 929107 w 10228277"/>
              <a:gd name="connsiteY41" fmla="*/ 154328 h 2060238"/>
              <a:gd name="connsiteX42" fmla="*/ 609252 w 10228277"/>
              <a:gd name="connsiteY42" fmla="*/ 246551 h 2060238"/>
              <a:gd name="connsiteX43" fmla="*/ 317038 w 10228277"/>
              <a:gd name="connsiteY43" fmla="*/ 78873 h 2060238"/>
              <a:gd name="connsiteX44" fmla="*/ 1131 w 10228277"/>
              <a:gd name="connsiteY44" fmla="*/ 162712 h 2060238"/>
              <a:gd name="connsiteX45" fmla="*/ 34 w 10228277"/>
              <a:gd name="connsiteY45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7836301 w 10228277"/>
              <a:gd name="connsiteY18" fmla="*/ 1494618 h 2060238"/>
              <a:gd name="connsiteX19" fmla="*/ 8665617 w 10228277"/>
              <a:gd name="connsiteY19" fmla="*/ 1521368 h 2060238"/>
              <a:gd name="connsiteX20" fmla="*/ 9011766 w 10228277"/>
              <a:gd name="connsiteY20" fmla="*/ 1712026 h 2060238"/>
              <a:gd name="connsiteX21" fmla="*/ 9656191 w 10228277"/>
              <a:gd name="connsiteY21" fmla="*/ 1743276 h 2060238"/>
              <a:gd name="connsiteX22" fmla="*/ 9837676 w 10228277"/>
              <a:gd name="connsiteY22" fmla="*/ 1870769 h 2060238"/>
              <a:gd name="connsiteX23" fmla="*/ 10228277 w 10228277"/>
              <a:gd name="connsiteY23" fmla="*/ 1886068 h 2060238"/>
              <a:gd name="connsiteX24" fmla="*/ 9968478 w 10228277"/>
              <a:gd name="connsiteY24" fmla="*/ 2050512 h 2060238"/>
              <a:gd name="connsiteX25" fmla="*/ 8619779 w 10228277"/>
              <a:gd name="connsiteY25" fmla="*/ 1592392 h 2060238"/>
              <a:gd name="connsiteX26" fmla="*/ 7038741 w 10228277"/>
              <a:gd name="connsiteY26" fmla="*/ 951021 h 2060238"/>
              <a:gd name="connsiteX27" fmla="*/ 5091115 w 10228277"/>
              <a:gd name="connsiteY27" fmla="*/ 688991 h 2060238"/>
              <a:gd name="connsiteX28" fmla="*/ 4721502 w 10228277"/>
              <a:gd name="connsiteY28" fmla="*/ 759384 h 2060238"/>
              <a:gd name="connsiteX29" fmla="*/ 4370844 w 10228277"/>
              <a:gd name="connsiteY29" fmla="*/ 598487 h 2060238"/>
              <a:gd name="connsiteX30" fmla="*/ 4284779 w 10228277"/>
              <a:gd name="connsiteY30" fmla="*/ 755614 h 2060238"/>
              <a:gd name="connsiteX31" fmla="*/ 3546707 w 10228277"/>
              <a:gd name="connsiteY31" fmla="*/ 749224 h 2060238"/>
              <a:gd name="connsiteX32" fmla="*/ 3224096 w 10228277"/>
              <a:gd name="connsiteY32" fmla="*/ 608543 h 2060238"/>
              <a:gd name="connsiteX33" fmla="*/ 2914580 w 10228277"/>
              <a:gd name="connsiteY33" fmla="*/ 467900 h 2060238"/>
              <a:gd name="connsiteX34" fmla="*/ 2589121 w 10228277"/>
              <a:gd name="connsiteY34" fmla="*/ 497927 h 2060238"/>
              <a:gd name="connsiteX35" fmla="*/ 2251967 w 10228277"/>
              <a:gd name="connsiteY35" fmla="*/ 393239 h 2060238"/>
              <a:gd name="connsiteX36" fmla="*/ 1827383 w 10228277"/>
              <a:gd name="connsiteY36" fmla="*/ 411699 h 2060238"/>
              <a:gd name="connsiteX37" fmla="*/ 1649350 w 10228277"/>
              <a:gd name="connsiteY37" fmla="*/ 358611 h 2060238"/>
              <a:gd name="connsiteX38" fmla="*/ 1420738 w 10228277"/>
              <a:gd name="connsiteY38" fmla="*/ 241310 h 2060238"/>
              <a:gd name="connsiteX39" fmla="*/ 1117663 w 10228277"/>
              <a:gd name="connsiteY39" fmla="*/ 296855 h 2060238"/>
              <a:gd name="connsiteX40" fmla="*/ 929107 w 10228277"/>
              <a:gd name="connsiteY40" fmla="*/ 154328 h 2060238"/>
              <a:gd name="connsiteX41" fmla="*/ 609252 w 10228277"/>
              <a:gd name="connsiteY41" fmla="*/ 246551 h 2060238"/>
              <a:gd name="connsiteX42" fmla="*/ 317038 w 10228277"/>
              <a:gd name="connsiteY42" fmla="*/ 78873 h 2060238"/>
              <a:gd name="connsiteX43" fmla="*/ 1131 w 10228277"/>
              <a:gd name="connsiteY43" fmla="*/ 162712 h 2060238"/>
              <a:gd name="connsiteX44" fmla="*/ 34 w 10228277"/>
              <a:gd name="connsiteY44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8665617 w 10228277"/>
              <a:gd name="connsiteY18" fmla="*/ 1521368 h 2060238"/>
              <a:gd name="connsiteX19" fmla="*/ 9011766 w 10228277"/>
              <a:gd name="connsiteY19" fmla="*/ 1712026 h 2060238"/>
              <a:gd name="connsiteX20" fmla="*/ 9656191 w 10228277"/>
              <a:gd name="connsiteY20" fmla="*/ 1743276 h 2060238"/>
              <a:gd name="connsiteX21" fmla="*/ 9837676 w 10228277"/>
              <a:gd name="connsiteY21" fmla="*/ 1870769 h 2060238"/>
              <a:gd name="connsiteX22" fmla="*/ 10228277 w 10228277"/>
              <a:gd name="connsiteY22" fmla="*/ 1886068 h 2060238"/>
              <a:gd name="connsiteX23" fmla="*/ 9968478 w 10228277"/>
              <a:gd name="connsiteY23" fmla="*/ 2050512 h 2060238"/>
              <a:gd name="connsiteX24" fmla="*/ 8619779 w 10228277"/>
              <a:gd name="connsiteY24" fmla="*/ 1592392 h 2060238"/>
              <a:gd name="connsiteX25" fmla="*/ 7038741 w 10228277"/>
              <a:gd name="connsiteY25" fmla="*/ 951021 h 2060238"/>
              <a:gd name="connsiteX26" fmla="*/ 5091115 w 10228277"/>
              <a:gd name="connsiteY26" fmla="*/ 688991 h 2060238"/>
              <a:gd name="connsiteX27" fmla="*/ 4721502 w 10228277"/>
              <a:gd name="connsiteY27" fmla="*/ 759384 h 2060238"/>
              <a:gd name="connsiteX28" fmla="*/ 4370844 w 10228277"/>
              <a:gd name="connsiteY28" fmla="*/ 598487 h 2060238"/>
              <a:gd name="connsiteX29" fmla="*/ 4284779 w 10228277"/>
              <a:gd name="connsiteY29" fmla="*/ 755614 h 2060238"/>
              <a:gd name="connsiteX30" fmla="*/ 3546707 w 10228277"/>
              <a:gd name="connsiteY30" fmla="*/ 749224 h 2060238"/>
              <a:gd name="connsiteX31" fmla="*/ 3224096 w 10228277"/>
              <a:gd name="connsiteY31" fmla="*/ 608543 h 2060238"/>
              <a:gd name="connsiteX32" fmla="*/ 2914580 w 10228277"/>
              <a:gd name="connsiteY32" fmla="*/ 467900 h 2060238"/>
              <a:gd name="connsiteX33" fmla="*/ 2589121 w 10228277"/>
              <a:gd name="connsiteY33" fmla="*/ 497927 h 2060238"/>
              <a:gd name="connsiteX34" fmla="*/ 2251967 w 10228277"/>
              <a:gd name="connsiteY34" fmla="*/ 393239 h 2060238"/>
              <a:gd name="connsiteX35" fmla="*/ 1827383 w 10228277"/>
              <a:gd name="connsiteY35" fmla="*/ 411699 h 2060238"/>
              <a:gd name="connsiteX36" fmla="*/ 1649350 w 10228277"/>
              <a:gd name="connsiteY36" fmla="*/ 358611 h 2060238"/>
              <a:gd name="connsiteX37" fmla="*/ 1420738 w 10228277"/>
              <a:gd name="connsiteY37" fmla="*/ 241310 h 2060238"/>
              <a:gd name="connsiteX38" fmla="*/ 1117663 w 10228277"/>
              <a:gd name="connsiteY38" fmla="*/ 296855 h 2060238"/>
              <a:gd name="connsiteX39" fmla="*/ 929107 w 10228277"/>
              <a:gd name="connsiteY39" fmla="*/ 154328 h 2060238"/>
              <a:gd name="connsiteX40" fmla="*/ 609252 w 10228277"/>
              <a:gd name="connsiteY40" fmla="*/ 246551 h 2060238"/>
              <a:gd name="connsiteX41" fmla="*/ 317038 w 10228277"/>
              <a:gd name="connsiteY41" fmla="*/ 78873 h 2060238"/>
              <a:gd name="connsiteX42" fmla="*/ 1131 w 10228277"/>
              <a:gd name="connsiteY42" fmla="*/ 162712 h 2060238"/>
              <a:gd name="connsiteX43" fmla="*/ 34 w 10228277"/>
              <a:gd name="connsiteY43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8665617 w 10228277"/>
              <a:gd name="connsiteY18" fmla="*/ 1521368 h 2060238"/>
              <a:gd name="connsiteX19" fmla="*/ 9656191 w 10228277"/>
              <a:gd name="connsiteY19" fmla="*/ 1743276 h 2060238"/>
              <a:gd name="connsiteX20" fmla="*/ 9837676 w 10228277"/>
              <a:gd name="connsiteY20" fmla="*/ 1870769 h 2060238"/>
              <a:gd name="connsiteX21" fmla="*/ 10228277 w 10228277"/>
              <a:gd name="connsiteY21" fmla="*/ 1886068 h 2060238"/>
              <a:gd name="connsiteX22" fmla="*/ 9968478 w 10228277"/>
              <a:gd name="connsiteY22" fmla="*/ 2050512 h 2060238"/>
              <a:gd name="connsiteX23" fmla="*/ 8619779 w 10228277"/>
              <a:gd name="connsiteY23" fmla="*/ 1592392 h 2060238"/>
              <a:gd name="connsiteX24" fmla="*/ 7038741 w 10228277"/>
              <a:gd name="connsiteY24" fmla="*/ 951021 h 2060238"/>
              <a:gd name="connsiteX25" fmla="*/ 5091115 w 10228277"/>
              <a:gd name="connsiteY25" fmla="*/ 688991 h 2060238"/>
              <a:gd name="connsiteX26" fmla="*/ 4721502 w 10228277"/>
              <a:gd name="connsiteY26" fmla="*/ 759384 h 2060238"/>
              <a:gd name="connsiteX27" fmla="*/ 4370844 w 10228277"/>
              <a:gd name="connsiteY27" fmla="*/ 598487 h 2060238"/>
              <a:gd name="connsiteX28" fmla="*/ 4284779 w 10228277"/>
              <a:gd name="connsiteY28" fmla="*/ 755614 h 2060238"/>
              <a:gd name="connsiteX29" fmla="*/ 3546707 w 10228277"/>
              <a:gd name="connsiteY29" fmla="*/ 749224 h 2060238"/>
              <a:gd name="connsiteX30" fmla="*/ 3224096 w 10228277"/>
              <a:gd name="connsiteY30" fmla="*/ 608543 h 2060238"/>
              <a:gd name="connsiteX31" fmla="*/ 2914580 w 10228277"/>
              <a:gd name="connsiteY31" fmla="*/ 467900 h 2060238"/>
              <a:gd name="connsiteX32" fmla="*/ 2589121 w 10228277"/>
              <a:gd name="connsiteY32" fmla="*/ 497927 h 2060238"/>
              <a:gd name="connsiteX33" fmla="*/ 2251967 w 10228277"/>
              <a:gd name="connsiteY33" fmla="*/ 393239 h 2060238"/>
              <a:gd name="connsiteX34" fmla="*/ 1827383 w 10228277"/>
              <a:gd name="connsiteY34" fmla="*/ 411699 h 2060238"/>
              <a:gd name="connsiteX35" fmla="*/ 1649350 w 10228277"/>
              <a:gd name="connsiteY35" fmla="*/ 358611 h 2060238"/>
              <a:gd name="connsiteX36" fmla="*/ 1420738 w 10228277"/>
              <a:gd name="connsiteY36" fmla="*/ 241310 h 2060238"/>
              <a:gd name="connsiteX37" fmla="*/ 1117663 w 10228277"/>
              <a:gd name="connsiteY37" fmla="*/ 296855 h 2060238"/>
              <a:gd name="connsiteX38" fmla="*/ 929107 w 10228277"/>
              <a:gd name="connsiteY38" fmla="*/ 154328 h 2060238"/>
              <a:gd name="connsiteX39" fmla="*/ 609252 w 10228277"/>
              <a:gd name="connsiteY39" fmla="*/ 246551 h 2060238"/>
              <a:gd name="connsiteX40" fmla="*/ 317038 w 10228277"/>
              <a:gd name="connsiteY40" fmla="*/ 78873 h 2060238"/>
              <a:gd name="connsiteX41" fmla="*/ 1131 w 10228277"/>
              <a:gd name="connsiteY41" fmla="*/ 162712 h 2060238"/>
              <a:gd name="connsiteX42" fmla="*/ 34 w 10228277"/>
              <a:gd name="connsiteY42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8665617 w 10228277"/>
              <a:gd name="connsiteY18" fmla="*/ 1521368 h 2060238"/>
              <a:gd name="connsiteX19" fmla="*/ 9837676 w 10228277"/>
              <a:gd name="connsiteY19" fmla="*/ 1870769 h 2060238"/>
              <a:gd name="connsiteX20" fmla="*/ 10228277 w 10228277"/>
              <a:gd name="connsiteY20" fmla="*/ 1886068 h 2060238"/>
              <a:gd name="connsiteX21" fmla="*/ 9968478 w 10228277"/>
              <a:gd name="connsiteY21" fmla="*/ 2050512 h 2060238"/>
              <a:gd name="connsiteX22" fmla="*/ 8619779 w 10228277"/>
              <a:gd name="connsiteY22" fmla="*/ 1592392 h 2060238"/>
              <a:gd name="connsiteX23" fmla="*/ 7038741 w 10228277"/>
              <a:gd name="connsiteY23" fmla="*/ 951021 h 2060238"/>
              <a:gd name="connsiteX24" fmla="*/ 5091115 w 10228277"/>
              <a:gd name="connsiteY24" fmla="*/ 688991 h 2060238"/>
              <a:gd name="connsiteX25" fmla="*/ 4721502 w 10228277"/>
              <a:gd name="connsiteY25" fmla="*/ 759384 h 2060238"/>
              <a:gd name="connsiteX26" fmla="*/ 4370844 w 10228277"/>
              <a:gd name="connsiteY26" fmla="*/ 598487 h 2060238"/>
              <a:gd name="connsiteX27" fmla="*/ 4284779 w 10228277"/>
              <a:gd name="connsiteY27" fmla="*/ 755614 h 2060238"/>
              <a:gd name="connsiteX28" fmla="*/ 3546707 w 10228277"/>
              <a:gd name="connsiteY28" fmla="*/ 749224 h 2060238"/>
              <a:gd name="connsiteX29" fmla="*/ 3224096 w 10228277"/>
              <a:gd name="connsiteY29" fmla="*/ 608543 h 2060238"/>
              <a:gd name="connsiteX30" fmla="*/ 2914580 w 10228277"/>
              <a:gd name="connsiteY30" fmla="*/ 467900 h 2060238"/>
              <a:gd name="connsiteX31" fmla="*/ 2589121 w 10228277"/>
              <a:gd name="connsiteY31" fmla="*/ 497927 h 2060238"/>
              <a:gd name="connsiteX32" fmla="*/ 2251967 w 10228277"/>
              <a:gd name="connsiteY32" fmla="*/ 393239 h 2060238"/>
              <a:gd name="connsiteX33" fmla="*/ 1827383 w 10228277"/>
              <a:gd name="connsiteY33" fmla="*/ 411699 h 2060238"/>
              <a:gd name="connsiteX34" fmla="*/ 1649350 w 10228277"/>
              <a:gd name="connsiteY34" fmla="*/ 358611 h 2060238"/>
              <a:gd name="connsiteX35" fmla="*/ 1420738 w 10228277"/>
              <a:gd name="connsiteY35" fmla="*/ 241310 h 2060238"/>
              <a:gd name="connsiteX36" fmla="*/ 1117663 w 10228277"/>
              <a:gd name="connsiteY36" fmla="*/ 296855 h 2060238"/>
              <a:gd name="connsiteX37" fmla="*/ 929107 w 10228277"/>
              <a:gd name="connsiteY37" fmla="*/ 154328 h 2060238"/>
              <a:gd name="connsiteX38" fmla="*/ 609252 w 10228277"/>
              <a:gd name="connsiteY38" fmla="*/ 246551 h 2060238"/>
              <a:gd name="connsiteX39" fmla="*/ 317038 w 10228277"/>
              <a:gd name="connsiteY39" fmla="*/ 78873 h 2060238"/>
              <a:gd name="connsiteX40" fmla="*/ 1131 w 10228277"/>
              <a:gd name="connsiteY40" fmla="*/ 162712 h 2060238"/>
              <a:gd name="connsiteX41" fmla="*/ 34 w 10228277"/>
              <a:gd name="connsiteY41" fmla="*/ 0 h 2060238"/>
              <a:gd name="connsiteX0" fmla="*/ 34 w 10318659"/>
              <a:gd name="connsiteY0" fmla="*/ 0 h 2061506"/>
              <a:gd name="connsiteX1" fmla="*/ 339262 w 10318659"/>
              <a:gd name="connsiteY1" fmla="*/ 36803 h 2061506"/>
              <a:gd name="connsiteX2" fmla="*/ 520608 w 10318659"/>
              <a:gd name="connsiteY2" fmla="*/ 100838 h 2061506"/>
              <a:gd name="connsiteX3" fmla="*/ 971443 w 10318659"/>
              <a:gd name="connsiteY3" fmla="*/ 120711 h 2061506"/>
              <a:gd name="connsiteX4" fmla="*/ 1136124 w 10318659"/>
              <a:gd name="connsiteY4" fmla="*/ 176019 h 2061506"/>
              <a:gd name="connsiteX5" fmla="*/ 1448231 w 10318659"/>
              <a:gd name="connsiteY5" fmla="*/ 196065 h 2061506"/>
              <a:gd name="connsiteX6" fmla="*/ 1665951 w 10318659"/>
              <a:gd name="connsiteY6" fmla="*/ 258796 h 2061506"/>
              <a:gd name="connsiteX7" fmla="*/ 2287419 w 10318659"/>
              <a:gd name="connsiteY7" fmla="*/ 357527 h 2061506"/>
              <a:gd name="connsiteX8" fmla="*/ 2454662 w 10318659"/>
              <a:gd name="connsiteY8" fmla="*/ 407423 h 2061506"/>
              <a:gd name="connsiteX9" fmla="*/ 2899157 w 10318659"/>
              <a:gd name="connsiteY9" fmla="*/ 434692 h 2061506"/>
              <a:gd name="connsiteX10" fmla="*/ 3210396 w 10318659"/>
              <a:gd name="connsiteY10" fmla="*/ 541412 h 2061506"/>
              <a:gd name="connsiteX11" fmla="*/ 3817017 w 10318659"/>
              <a:gd name="connsiteY11" fmla="*/ 542551 h 2061506"/>
              <a:gd name="connsiteX12" fmla="*/ 4361959 w 10318659"/>
              <a:gd name="connsiteY12" fmla="*/ 551979 h 2061506"/>
              <a:gd name="connsiteX13" fmla="*/ 4587043 w 10318659"/>
              <a:gd name="connsiteY13" fmla="*/ 649396 h 2061506"/>
              <a:gd name="connsiteX14" fmla="*/ 5093484 w 10318659"/>
              <a:gd name="connsiteY14" fmla="*/ 649396 h 2061506"/>
              <a:gd name="connsiteX15" fmla="*/ 5964206 w 10318659"/>
              <a:gd name="connsiteY15" fmla="*/ 759384 h 2061506"/>
              <a:gd name="connsiteX16" fmla="*/ 7040212 w 10318659"/>
              <a:gd name="connsiteY16" fmla="*/ 912985 h 2061506"/>
              <a:gd name="connsiteX17" fmla="*/ 7405791 w 10318659"/>
              <a:gd name="connsiteY17" fmla="*/ 1003645 h 2061506"/>
              <a:gd name="connsiteX18" fmla="*/ 8665617 w 10318659"/>
              <a:gd name="connsiteY18" fmla="*/ 1521368 h 2061506"/>
              <a:gd name="connsiteX19" fmla="*/ 10228277 w 10318659"/>
              <a:gd name="connsiteY19" fmla="*/ 1886068 h 2061506"/>
              <a:gd name="connsiteX20" fmla="*/ 9968478 w 10318659"/>
              <a:gd name="connsiteY20" fmla="*/ 2050512 h 2061506"/>
              <a:gd name="connsiteX21" fmla="*/ 8619779 w 10318659"/>
              <a:gd name="connsiteY21" fmla="*/ 1592392 h 2061506"/>
              <a:gd name="connsiteX22" fmla="*/ 7038741 w 10318659"/>
              <a:gd name="connsiteY22" fmla="*/ 951021 h 2061506"/>
              <a:gd name="connsiteX23" fmla="*/ 5091115 w 10318659"/>
              <a:gd name="connsiteY23" fmla="*/ 688991 h 2061506"/>
              <a:gd name="connsiteX24" fmla="*/ 4721502 w 10318659"/>
              <a:gd name="connsiteY24" fmla="*/ 759384 h 2061506"/>
              <a:gd name="connsiteX25" fmla="*/ 4370844 w 10318659"/>
              <a:gd name="connsiteY25" fmla="*/ 598487 h 2061506"/>
              <a:gd name="connsiteX26" fmla="*/ 4284779 w 10318659"/>
              <a:gd name="connsiteY26" fmla="*/ 755614 h 2061506"/>
              <a:gd name="connsiteX27" fmla="*/ 3546707 w 10318659"/>
              <a:gd name="connsiteY27" fmla="*/ 749224 h 2061506"/>
              <a:gd name="connsiteX28" fmla="*/ 3224096 w 10318659"/>
              <a:gd name="connsiteY28" fmla="*/ 608543 h 2061506"/>
              <a:gd name="connsiteX29" fmla="*/ 2914580 w 10318659"/>
              <a:gd name="connsiteY29" fmla="*/ 467900 h 2061506"/>
              <a:gd name="connsiteX30" fmla="*/ 2589121 w 10318659"/>
              <a:gd name="connsiteY30" fmla="*/ 497927 h 2061506"/>
              <a:gd name="connsiteX31" fmla="*/ 2251967 w 10318659"/>
              <a:gd name="connsiteY31" fmla="*/ 393239 h 2061506"/>
              <a:gd name="connsiteX32" fmla="*/ 1827383 w 10318659"/>
              <a:gd name="connsiteY32" fmla="*/ 411699 h 2061506"/>
              <a:gd name="connsiteX33" fmla="*/ 1649350 w 10318659"/>
              <a:gd name="connsiteY33" fmla="*/ 358611 h 2061506"/>
              <a:gd name="connsiteX34" fmla="*/ 1420738 w 10318659"/>
              <a:gd name="connsiteY34" fmla="*/ 241310 h 2061506"/>
              <a:gd name="connsiteX35" fmla="*/ 1117663 w 10318659"/>
              <a:gd name="connsiteY35" fmla="*/ 296855 h 2061506"/>
              <a:gd name="connsiteX36" fmla="*/ 929107 w 10318659"/>
              <a:gd name="connsiteY36" fmla="*/ 154328 h 2061506"/>
              <a:gd name="connsiteX37" fmla="*/ 609252 w 10318659"/>
              <a:gd name="connsiteY37" fmla="*/ 246551 h 2061506"/>
              <a:gd name="connsiteX38" fmla="*/ 317038 w 10318659"/>
              <a:gd name="connsiteY38" fmla="*/ 78873 h 2061506"/>
              <a:gd name="connsiteX39" fmla="*/ 1131 w 10318659"/>
              <a:gd name="connsiteY39" fmla="*/ 162712 h 2061506"/>
              <a:gd name="connsiteX40" fmla="*/ 34 w 10318659"/>
              <a:gd name="connsiteY40" fmla="*/ 0 h 2061506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4587043 w 10228277"/>
              <a:gd name="connsiteY13" fmla="*/ 649396 h 2062901"/>
              <a:gd name="connsiteX14" fmla="*/ 5093484 w 10228277"/>
              <a:gd name="connsiteY14" fmla="*/ 649396 h 2062901"/>
              <a:gd name="connsiteX15" fmla="*/ 5964206 w 10228277"/>
              <a:gd name="connsiteY15" fmla="*/ 759384 h 2062901"/>
              <a:gd name="connsiteX16" fmla="*/ 7040212 w 10228277"/>
              <a:gd name="connsiteY16" fmla="*/ 912985 h 2062901"/>
              <a:gd name="connsiteX17" fmla="*/ 7405791 w 10228277"/>
              <a:gd name="connsiteY17" fmla="*/ 1003645 h 2062901"/>
              <a:gd name="connsiteX18" fmla="*/ 8665617 w 10228277"/>
              <a:gd name="connsiteY18" fmla="*/ 1521368 h 2062901"/>
              <a:gd name="connsiteX19" fmla="*/ 10228277 w 10228277"/>
              <a:gd name="connsiteY19" fmla="*/ 1886068 h 2062901"/>
              <a:gd name="connsiteX20" fmla="*/ 9968478 w 10228277"/>
              <a:gd name="connsiteY20" fmla="*/ 2050512 h 2062901"/>
              <a:gd name="connsiteX21" fmla="*/ 8619779 w 10228277"/>
              <a:gd name="connsiteY21" fmla="*/ 1592392 h 2062901"/>
              <a:gd name="connsiteX22" fmla="*/ 7038741 w 10228277"/>
              <a:gd name="connsiteY22" fmla="*/ 951021 h 2062901"/>
              <a:gd name="connsiteX23" fmla="*/ 5091115 w 10228277"/>
              <a:gd name="connsiteY23" fmla="*/ 688991 h 2062901"/>
              <a:gd name="connsiteX24" fmla="*/ 4721502 w 10228277"/>
              <a:gd name="connsiteY24" fmla="*/ 759384 h 2062901"/>
              <a:gd name="connsiteX25" fmla="*/ 4370844 w 10228277"/>
              <a:gd name="connsiteY25" fmla="*/ 598487 h 2062901"/>
              <a:gd name="connsiteX26" fmla="*/ 4284779 w 10228277"/>
              <a:gd name="connsiteY26" fmla="*/ 755614 h 2062901"/>
              <a:gd name="connsiteX27" fmla="*/ 3546707 w 10228277"/>
              <a:gd name="connsiteY27" fmla="*/ 749224 h 2062901"/>
              <a:gd name="connsiteX28" fmla="*/ 3224096 w 10228277"/>
              <a:gd name="connsiteY28" fmla="*/ 608543 h 2062901"/>
              <a:gd name="connsiteX29" fmla="*/ 2914580 w 10228277"/>
              <a:gd name="connsiteY29" fmla="*/ 467900 h 2062901"/>
              <a:gd name="connsiteX30" fmla="*/ 2589121 w 10228277"/>
              <a:gd name="connsiteY30" fmla="*/ 497927 h 2062901"/>
              <a:gd name="connsiteX31" fmla="*/ 2251967 w 10228277"/>
              <a:gd name="connsiteY31" fmla="*/ 393239 h 2062901"/>
              <a:gd name="connsiteX32" fmla="*/ 1827383 w 10228277"/>
              <a:gd name="connsiteY32" fmla="*/ 411699 h 2062901"/>
              <a:gd name="connsiteX33" fmla="*/ 1649350 w 10228277"/>
              <a:gd name="connsiteY33" fmla="*/ 358611 h 2062901"/>
              <a:gd name="connsiteX34" fmla="*/ 1420738 w 10228277"/>
              <a:gd name="connsiteY34" fmla="*/ 241310 h 2062901"/>
              <a:gd name="connsiteX35" fmla="*/ 1117663 w 10228277"/>
              <a:gd name="connsiteY35" fmla="*/ 296855 h 2062901"/>
              <a:gd name="connsiteX36" fmla="*/ 929107 w 10228277"/>
              <a:gd name="connsiteY36" fmla="*/ 154328 h 2062901"/>
              <a:gd name="connsiteX37" fmla="*/ 609252 w 10228277"/>
              <a:gd name="connsiteY37" fmla="*/ 246551 h 2062901"/>
              <a:gd name="connsiteX38" fmla="*/ 317038 w 10228277"/>
              <a:gd name="connsiteY38" fmla="*/ 78873 h 2062901"/>
              <a:gd name="connsiteX39" fmla="*/ 1131 w 10228277"/>
              <a:gd name="connsiteY39" fmla="*/ 162712 h 2062901"/>
              <a:gd name="connsiteX40" fmla="*/ 34 w 10228277"/>
              <a:gd name="connsiteY40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4587043 w 10228277"/>
              <a:gd name="connsiteY13" fmla="*/ 649396 h 2062899"/>
              <a:gd name="connsiteX14" fmla="*/ 5093484 w 10228277"/>
              <a:gd name="connsiteY14" fmla="*/ 649396 h 2062899"/>
              <a:gd name="connsiteX15" fmla="*/ 5964206 w 10228277"/>
              <a:gd name="connsiteY15" fmla="*/ 759384 h 2062899"/>
              <a:gd name="connsiteX16" fmla="*/ 7040212 w 10228277"/>
              <a:gd name="connsiteY16" fmla="*/ 912985 h 2062899"/>
              <a:gd name="connsiteX17" fmla="*/ 7405791 w 10228277"/>
              <a:gd name="connsiteY17" fmla="*/ 1003645 h 2062899"/>
              <a:gd name="connsiteX18" fmla="*/ 8665617 w 10228277"/>
              <a:gd name="connsiteY18" fmla="*/ 1521368 h 2062899"/>
              <a:gd name="connsiteX19" fmla="*/ 10228277 w 10228277"/>
              <a:gd name="connsiteY19" fmla="*/ 1886068 h 2062899"/>
              <a:gd name="connsiteX20" fmla="*/ 9968478 w 10228277"/>
              <a:gd name="connsiteY20" fmla="*/ 2050512 h 2062899"/>
              <a:gd name="connsiteX21" fmla="*/ 8619779 w 10228277"/>
              <a:gd name="connsiteY21" fmla="*/ 1592392 h 2062899"/>
              <a:gd name="connsiteX22" fmla="*/ 7038741 w 10228277"/>
              <a:gd name="connsiteY22" fmla="*/ 951021 h 2062899"/>
              <a:gd name="connsiteX23" fmla="*/ 5091115 w 10228277"/>
              <a:gd name="connsiteY23" fmla="*/ 688991 h 2062899"/>
              <a:gd name="connsiteX24" fmla="*/ 4721502 w 10228277"/>
              <a:gd name="connsiteY24" fmla="*/ 759384 h 2062899"/>
              <a:gd name="connsiteX25" fmla="*/ 4370844 w 10228277"/>
              <a:gd name="connsiteY25" fmla="*/ 598487 h 2062899"/>
              <a:gd name="connsiteX26" fmla="*/ 4284779 w 10228277"/>
              <a:gd name="connsiteY26" fmla="*/ 755614 h 2062899"/>
              <a:gd name="connsiteX27" fmla="*/ 3546707 w 10228277"/>
              <a:gd name="connsiteY27" fmla="*/ 749224 h 2062899"/>
              <a:gd name="connsiteX28" fmla="*/ 3224096 w 10228277"/>
              <a:gd name="connsiteY28" fmla="*/ 608543 h 2062899"/>
              <a:gd name="connsiteX29" fmla="*/ 2914580 w 10228277"/>
              <a:gd name="connsiteY29" fmla="*/ 467900 h 2062899"/>
              <a:gd name="connsiteX30" fmla="*/ 2589121 w 10228277"/>
              <a:gd name="connsiteY30" fmla="*/ 497927 h 2062899"/>
              <a:gd name="connsiteX31" fmla="*/ 2251967 w 10228277"/>
              <a:gd name="connsiteY31" fmla="*/ 393239 h 2062899"/>
              <a:gd name="connsiteX32" fmla="*/ 1827383 w 10228277"/>
              <a:gd name="connsiteY32" fmla="*/ 411699 h 2062899"/>
              <a:gd name="connsiteX33" fmla="*/ 1649350 w 10228277"/>
              <a:gd name="connsiteY33" fmla="*/ 358611 h 2062899"/>
              <a:gd name="connsiteX34" fmla="*/ 1420738 w 10228277"/>
              <a:gd name="connsiteY34" fmla="*/ 241310 h 2062899"/>
              <a:gd name="connsiteX35" fmla="*/ 1117663 w 10228277"/>
              <a:gd name="connsiteY35" fmla="*/ 296855 h 2062899"/>
              <a:gd name="connsiteX36" fmla="*/ 929107 w 10228277"/>
              <a:gd name="connsiteY36" fmla="*/ 154328 h 2062899"/>
              <a:gd name="connsiteX37" fmla="*/ 609252 w 10228277"/>
              <a:gd name="connsiteY37" fmla="*/ 246551 h 2062899"/>
              <a:gd name="connsiteX38" fmla="*/ 317038 w 10228277"/>
              <a:gd name="connsiteY38" fmla="*/ 78873 h 2062899"/>
              <a:gd name="connsiteX39" fmla="*/ 1131 w 10228277"/>
              <a:gd name="connsiteY39" fmla="*/ 162712 h 2062899"/>
              <a:gd name="connsiteX40" fmla="*/ 34 w 10228277"/>
              <a:gd name="connsiteY40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4587043 w 10228277"/>
              <a:gd name="connsiteY13" fmla="*/ 649396 h 2062901"/>
              <a:gd name="connsiteX14" fmla="*/ 5093484 w 10228277"/>
              <a:gd name="connsiteY14" fmla="*/ 649396 h 2062901"/>
              <a:gd name="connsiteX15" fmla="*/ 5964206 w 10228277"/>
              <a:gd name="connsiteY15" fmla="*/ 759384 h 2062901"/>
              <a:gd name="connsiteX16" fmla="*/ 7040212 w 10228277"/>
              <a:gd name="connsiteY16" fmla="*/ 912985 h 2062901"/>
              <a:gd name="connsiteX17" fmla="*/ 8665617 w 10228277"/>
              <a:gd name="connsiteY17" fmla="*/ 1521368 h 2062901"/>
              <a:gd name="connsiteX18" fmla="*/ 10228277 w 10228277"/>
              <a:gd name="connsiteY18" fmla="*/ 1886068 h 2062901"/>
              <a:gd name="connsiteX19" fmla="*/ 9968478 w 10228277"/>
              <a:gd name="connsiteY19" fmla="*/ 2050512 h 2062901"/>
              <a:gd name="connsiteX20" fmla="*/ 8619779 w 10228277"/>
              <a:gd name="connsiteY20" fmla="*/ 1592392 h 2062901"/>
              <a:gd name="connsiteX21" fmla="*/ 7038741 w 10228277"/>
              <a:gd name="connsiteY21" fmla="*/ 951021 h 2062901"/>
              <a:gd name="connsiteX22" fmla="*/ 5091115 w 10228277"/>
              <a:gd name="connsiteY22" fmla="*/ 688991 h 2062901"/>
              <a:gd name="connsiteX23" fmla="*/ 4721502 w 10228277"/>
              <a:gd name="connsiteY23" fmla="*/ 759384 h 2062901"/>
              <a:gd name="connsiteX24" fmla="*/ 4370844 w 10228277"/>
              <a:gd name="connsiteY24" fmla="*/ 598487 h 2062901"/>
              <a:gd name="connsiteX25" fmla="*/ 4284779 w 10228277"/>
              <a:gd name="connsiteY25" fmla="*/ 755614 h 2062901"/>
              <a:gd name="connsiteX26" fmla="*/ 3546707 w 10228277"/>
              <a:gd name="connsiteY26" fmla="*/ 749224 h 2062901"/>
              <a:gd name="connsiteX27" fmla="*/ 3224096 w 10228277"/>
              <a:gd name="connsiteY27" fmla="*/ 608543 h 2062901"/>
              <a:gd name="connsiteX28" fmla="*/ 2914580 w 10228277"/>
              <a:gd name="connsiteY28" fmla="*/ 467900 h 2062901"/>
              <a:gd name="connsiteX29" fmla="*/ 2589121 w 10228277"/>
              <a:gd name="connsiteY29" fmla="*/ 497927 h 2062901"/>
              <a:gd name="connsiteX30" fmla="*/ 2251967 w 10228277"/>
              <a:gd name="connsiteY30" fmla="*/ 393239 h 2062901"/>
              <a:gd name="connsiteX31" fmla="*/ 1827383 w 10228277"/>
              <a:gd name="connsiteY31" fmla="*/ 411699 h 2062901"/>
              <a:gd name="connsiteX32" fmla="*/ 1649350 w 10228277"/>
              <a:gd name="connsiteY32" fmla="*/ 358611 h 2062901"/>
              <a:gd name="connsiteX33" fmla="*/ 1420738 w 10228277"/>
              <a:gd name="connsiteY33" fmla="*/ 241310 h 2062901"/>
              <a:gd name="connsiteX34" fmla="*/ 1117663 w 10228277"/>
              <a:gd name="connsiteY34" fmla="*/ 296855 h 2062901"/>
              <a:gd name="connsiteX35" fmla="*/ 929107 w 10228277"/>
              <a:gd name="connsiteY35" fmla="*/ 154328 h 2062901"/>
              <a:gd name="connsiteX36" fmla="*/ 609252 w 10228277"/>
              <a:gd name="connsiteY36" fmla="*/ 246551 h 2062901"/>
              <a:gd name="connsiteX37" fmla="*/ 317038 w 10228277"/>
              <a:gd name="connsiteY37" fmla="*/ 78873 h 2062901"/>
              <a:gd name="connsiteX38" fmla="*/ 1131 w 10228277"/>
              <a:gd name="connsiteY38" fmla="*/ 162712 h 2062901"/>
              <a:gd name="connsiteX39" fmla="*/ 34 w 10228277"/>
              <a:gd name="connsiteY39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4587043 w 10228277"/>
              <a:gd name="connsiteY13" fmla="*/ 649396 h 2062899"/>
              <a:gd name="connsiteX14" fmla="*/ 5093484 w 10228277"/>
              <a:gd name="connsiteY14" fmla="*/ 649396 h 2062899"/>
              <a:gd name="connsiteX15" fmla="*/ 5964206 w 10228277"/>
              <a:gd name="connsiteY15" fmla="*/ 759384 h 2062899"/>
              <a:gd name="connsiteX16" fmla="*/ 7040212 w 10228277"/>
              <a:gd name="connsiteY16" fmla="*/ 912985 h 2062899"/>
              <a:gd name="connsiteX17" fmla="*/ 8665617 w 10228277"/>
              <a:gd name="connsiteY17" fmla="*/ 1521368 h 2062899"/>
              <a:gd name="connsiteX18" fmla="*/ 10228277 w 10228277"/>
              <a:gd name="connsiteY18" fmla="*/ 1886068 h 2062899"/>
              <a:gd name="connsiteX19" fmla="*/ 9968478 w 10228277"/>
              <a:gd name="connsiteY19" fmla="*/ 2050512 h 2062899"/>
              <a:gd name="connsiteX20" fmla="*/ 8619779 w 10228277"/>
              <a:gd name="connsiteY20" fmla="*/ 1592392 h 2062899"/>
              <a:gd name="connsiteX21" fmla="*/ 7038741 w 10228277"/>
              <a:gd name="connsiteY21" fmla="*/ 951021 h 2062899"/>
              <a:gd name="connsiteX22" fmla="*/ 5091115 w 10228277"/>
              <a:gd name="connsiteY22" fmla="*/ 688991 h 2062899"/>
              <a:gd name="connsiteX23" fmla="*/ 4370844 w 10228277"/>
              <a:gd name="connsiteY23" fmla="*/ 598487 h 2062899"/>
              <a:gd name="connsiteX24" fmla="*/ 4284779 w 10228277"/>
              <a:gd name="connsiteY24" fmla="*/ 755614 h 2062899"/>
              <a:gd name="connsiteX25" fmla="*/ 3546707 w 10228277"/>
              <a:gd name="connsiteY25" fmla="*/ 749224 h 2062899"/>
              <a:gd name="connsiteX26" fmla="*/ 3224096 w 10228277"/>
              <a:gd name="connsiteY26" fmla="*/ 608543 h 2062899"/>
              <a:gd name="connsiteX27" fmla="*/ 2914580 w 10228277"/>
              <a:gd name="connsiteY27" fmla="*/ 467900 h 2062899"/>
              <a:gd name="connsiteX28" fmla="*/ 2589121 w 10228277"/>
              <a:gd name="connsiteY28" fmla="*/ 497927 h 2062899"/>
              <a:gd name="connsiteX29" fmla="*/ 2251967 w 10228277"/>
              <a:gd name="connsiteY29" fmla="*/ 393239 h 2062899"/>
              <a:gd name="connsiteX30" fmla="*/ 1827383 w 10228277"/>
              <a:gd name="connsiteY30" fmla="*/ 411699 h 2062899"/>
              <a:gd name="connsiteX31" fmla="*/ 1649350 w 10228277"/>
              <a:gd name="connsiteY31" fmla="*/ 358611 h 2062899"/>
              <a:gd name="connsiteX32" fmla="*/ 1420738 w 10228277"/>
              <a:gd name="connsiteY32" fmla="*/ 241310 h 2062899"/>
              <a:gd name="connsiteX33" fmla="*/ 1117663 w 10228277"/>
              <a:gd name="connsiteY33" fmla="*/ 296855 h 2062899"/>
              <a:gd name="connsiteX34" fmla="*/ 929107 w 10228277"/>
              <a:gd name="connsiteY34" fmla="*/ 154328 h 2062899"/>
              <a:gd name="connsiteX35" fmla="*/ 609252 w 10228277"/>
              <a:gd name="connsiteY35" fmla="*/ 246551 h 2062899"/>
              <a:gd name="connsiteX36" fmla="*/ 317038 w 10228277"/>
              <a:gd name="connsiteY36" fmla="*/ 78873 h 2062899"/>
              <a:gd name="connsiteX37" fmla="*/ 1131 w 10228277"/>
              <a:gd name="connsiteY37" fmla="*/ 162712 h 2062899"/>
              <a:gd name="connsiteX38" fmla="*/ 34 w 10228277"/>
              <a:gd name="connsiteY38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5093484 w 10228277"/>
              <a:gd name="connsiteY13" fmla="*/ 649396 h 2062901"/>
              <a:gd name="connsiteX14" fmla="*/ 5964206 w 10228277"/>
              <a:gd name="connsiteY14" fmla="*/ 759384 h 2062901"/>
              <a:gd name="connsiteX15" fmla="*/ 7040212 w 10228277"/>
              <a:gd name="connsiteY15" fmla="*/ 912985 h 2062901"/>
              <a:gd name="connsiteX16" fmla="*/ 8665617 w 10228277"/>
              <a:gd name="connsiteY16" fmla="*/ 1521368 h 2062901"/>
              <a:gd name="connsiteX17" fmla="*/ 10228277 w 10228277"/>
              <a:gd name="connsiteY17" fmla="*/ 1886068 h 2062901"/>
              <a:gd name="connsiteX18" fmla="*/ 9968478 w 10228277"/>
              <a:gd name="connsiteY18" fmla="*/ 2050512 h 2062901"/>
              <a:gd name="connsiteX19" fmla="*/ 8619779 w 10228277"/>
              <a:gd name="connsiteY19" fmla="*/ 1592392 h 2062901"/>
              <a:gd name="connsiteX20" fmla="*/ 7038741 w 10228277"/>
              <a:gd name="connsiteY20" fmla="*/ 951021 h 2062901"/>
              <a:gd name="connsiteX21" fmla="*/ 5091115 w 10228277"/>
              <a:gd name="connsiteY21" fmla="*/ 688991 h 2062901"/>
              <a:gd name="connsiteX22" fmla="*/ 4370844 w 10228277"/>
              <a:gd name="connsiteY22" fmla="*/ 598487 h 2062901"/>
              <a:gd name="connsiteX23" fmla="*/ 4284779 w 10228277"/>
              <a:gd name="connsiteY23" fmla="*/ 755614 h 2062901"/>
              <a:gd name="connsiteX24" fmla="*/ 3546707 w 10228277"/>
              <a:gd name="connsiteY24" fmla="*/ 749224 h 2062901"/>
              <a:gd name="connsiteX25" fmla="*/ 3224096 w 10228277"/>
              <a:gd name="connsiteY25" fmla="*/ 608543 h 2062901"/>
              <a:gd name="connsiteX26" fmla="*/ 2914580 w 10228277"/>
              <a:gd name="connsiteY26" fmla="*/ 467900 h 2062901"/>
              <a:gd name="connsiteX27" fmla="*/ 2589121 w 10228277"/>
              <a:gd name="connsiteY27" fmla="*/ 497927 h 2062901"/>
              <a:gd name="connsiteX28" fmla="*/ 2251967 w 10228277"/>
              <a:gd name="connsiteY28" fmla="*/ 393239 h 2062901"/>
              <a:gd name="connsiteX29" fmla="*/ 1827383 w 10228277"/>
              <a:gd name="connsiteY29" fmla="*/ 411699 h 2062901"/>
              <a:gd name="connsiteX30" fmla="*/ 1649350 w 10228277"/>
              <a:gd name="connsiteY30" fmla="*/ 358611 h 2062901"/>
              <a:gd name="connsiteX31" fmla="*/ 1420738 w 10228277"/>
              <a:gd name="connsiteY31" fmla="*/ 241310 h 2062901"/>
              <a:gd name="connsiteX32" fmla="*/ 1117663 w 10228277"/>
              <a:gd name="connsiteY32" fmla="*/ 296855 h 2062901"/>
              <a:gd name="connsiteX33" fmla="*/ 929107 w 10228277"/>
              <a:gd name="connsiteY33" fmla="*/ 154328 h 2062901"/>
              <a:gd name="connsiteX34" fmla="*/ 609252 w 10228277"/>
              <a:gd name="connsiteY34" fmla="*/ 246551 h 2062901"/>
              <a:gd name="connsiteX35" fmla="*/ 317038 w 10228277"/>
              <a:gd name="connsiteY35" fmla="*/ 78873 h 2062901"/>
              <a:gd name="connsiteX36" fmla="*/ 1131 w 10228277"/>
              <a:gd name="connsiteY36" fmla="*/ 162712 h 2062901"/>
              <a:gd name="connsiteX37" fmla="*/ 34 w 10228277"/>
              <a:gd name="connsiteY37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5093484 w 10228277"/>
              <a:gd name="connsiteY13" fmla="*/ 649396 h 2062899"/>
              <a:gd name="connsiteX14" fmla="*/ 5964206 w 10228277"/>
              <a:gd name="connsiteY14" fmla="*/ 759384 h 2062899"/>
              <a:gd name="connsiteX15" fmla="*/ 7040212 w 10228277"/>
              <a:gd name="connsiteY15" fmla="*/ 912985 h 2062899"/>
              <a:gd name="connsiteX16" fmla="*/ 8665617 w 10228277"/>
              <a:gd name="connsiteY16" fmla="*/ 1521368 h 2062899"/>
              <a:gd name="connsiteX17" fmla="*/ 10228277 w 10228277"/>
              <a:gd name="connsiteY17" fmla="*/ 1886068 h 2062899"/>
              <a:gd name="connsiteX18" fmla="*/ 9968478 w 10228277"/>
              <a:gd name="connsiteY18" fmla="*/ 2050512 h 2062899"/>
              <a:gd name="connsiteX19" fmla="*/ 8619779 w 10228277"/>
              <a:gd name="connsiteY19" fmla="*/ 1592392 h 2062899"/>
              <a:gd name="connsiteX20" fmla="*/ 7038741 w 10228277"/>
              <a:gd name="connsiteY20" fmla="*/ 951021 h 2062899"/>
              <a:gd name="connsiteX21" fmla="*/ 5091115 w 10228277"/>
              <a:gd name="connsiteY21" fmla="*/ 688991 h 2062899"/>
              <a:gd name="connsiteX22" fmla="*/ 4370844 w 10228277"/>
              <a:gd name="connsiteY22" fmla="*/ 598487 h 2062899"/>
              <a:gd name="connsiteX23" fmla="*/ 3546707 w 10228277"/>
              <a:gd name="connsiteY23" fmla="*/ 749224 h 2062899"/>
              <a:gd name="connsiteX24" fmla="*/ 3224096 w 10228277"/>
              <a:gd name="connsiteY24" fmla="*/ 608543 h 2062899"/>
              <a:gd name="connsiteX25" fmla="*/ 2914580 w 10228277"/>
              <a:gd name="connsiteY25" fmla="*/ 467900 h 2062899"/>
              <a:gd name="connsiteX26" fmla="*/ 2589121 w 10228277"/>
              <a:gd name="connsiteY26" fmla="*/ 497927 h 2062899"/>
              <a:gd name="connsiteX27" fmla="*/ 2251967 w 10228277"/>
              <a:gd name="connsiteY27" fmla="*/ 393239 h 2062899"/>
              <a:gd name="connsiteX28" fmla="*/ 1827383 w 10228277"/>
              <a:gd name="connsiteY28" fmla="*/ 411699 h 2062899"/>
              <a:gd name="connsiteX29" fmla="*/ 1649350 w 10228277"/>
              <a:gd name="connsiteY29" fmla="*/ 358611 h 2062899"/>
              <a:gd name="connsiteX30" fmla="*/ 1420738 w 10228277"/>
              <a:gd name="connsiteY30" fmla="*/ 241310 h 2062899"/>
              <a:gd name="connsiteX31" fmla="*/ 1117663 w 10228277"/>
              <a:gd name="connsiteY31" fmla="*/ 296855 h 2062899"/>
              <a:gd name="connsiteX32" fmla="*/ 929107 w 10228277"/>
              <a:gd name="connsiteY32" fmla="*/ 154328 h 2062899"/>
              <a:gd name="connsiteX33" fmla="*/ 609252 w 10228277"/>
              <a:gd name="connsiteY33" fmla="*/ 246551 h 2062899"/>
              <a:gd name="connsiteX34" fmla="*/ 317038 w 10228277"/>
              <a:gd name="connsiteY34" fmla="*/ 78873 h 2062899"/>
              <a:gd name="connsiteX35" fmla="*/ 1131 w 10228277"/>
              <a:gd name="connsiteY35" fmla="*/ 162712 h 2062899"/>
              <a:gd name="connsiteX36" fmla="*/ 34 w 10228277"/>
              <a:gd name="connsiteY36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5093484 w 10228277"/>
              <a:gd name="connsiteY13" fmla="*/ 649396 h 2062901"/>
              <a:gd name="connsiteX14" fmla="*/ 7040212 w 10228277"/>
              <a:gd name="connsiteY14" fmla="*/ 912985 h 2062901"/>
              <a:gd name="connsiteX15" fmla="*/ 8665617 w 10228277"/>
              <a:gd name="connsiteY15" fmla="*/ 1521368 h 2062901"/>
              <a:gd name="connsiteX16" fmla="*/ 10228277 w 10228277"/>
              <a:gd name="connsiteY16" fmla="*/ 1886068 h 2062901"/>
              <a:gd name="connsiteX17" fmla="*/ 9968478 w 10228277"/>
              <a:gd name="connsiteY17" fmla="*/ 2050512 h 2062901"/>
              <a:gd name="connsiteX18" fmla="*/ 8619779 w 10228277"/>
              <a:gd name="connsiteY18" fmla="*/ 1592392 h 2062901"/>
              <a:gd name="connsiteX19" fmla="*/ 7038741 w 10228277"/>
              <a:gd name="connsiteY19" fmla="*/ 951021 h 2062901"/>
              <a:gd name="connsiteX20" fmla="*/ 5091115 w 10228277"/>
              <a:gd name="connsiteY20" fmla="*/ 688991 h 2062901"/>
              <a:gd name="connsiteX21" fmla="*/ 4370844 w 10228277"/>
              <a:gd name="connsiteY21" fmla="*/ 598487 h 2062901"/>
              <a:gd name="connsiteX22" fmla="*/ 3546707 w 10228277"/>
              <a:gd name="connsiteY22" fmla="*/ 749224 h 2062901"/>
              <a:gd name="connsiteX23" fmla="*/ 3224096 w 10228277"/>
              <a:gd name="connsiteY23" fmla="*/ 608543 h 2062901"/>
              <a:gd name="connsiteX24" fmla="*/ 2914580 w 10228277"/>
              <a:gd name="connsiteY24" fmla="*/ 467900 h 2062901"/>
              <a:gd name="connsiteX25" fmla="*/ 2589121 w 10228277"/>
              <a:gd name="connsiteY25" fmla="*/ 497927 h 2062901"/>
              <a:gd name="connsiteX26" fmla="*/ 2251967 w 10228277"/>
              <a:gd name="connsiteY26" fmla="*/ 393239 h 2062901"/>
              <a:gd name="connsiteX27" fmla="*/ 1827383 w 10228277"/>
              <a:gd name="connsiteY27" fmla="*/ 411699 h 2062901"/>
              <a:gd name="connsiteX28" fmla="*/ 1649350 w 10228277"/>
              <a:gd name="connsiteY28" fmla="*/ 358611 h 2062901"/>
              <a:gd name="connsiteX29" fmla="*/ 1420738 w 10228277"/>
              <a:gd name="connsiteY29" fmla="*/ 241310 h 2062901"/>
              <a:gd name="connsiteX30" fmla="*/ 1117663 w 10228277"/>
              <a:gd name="connsiteY30" fmla="*/ 296855 h 2062901"/>
              <a:gd name="connsiteX31" fmla="*/ 929107 w 10228277"/>
              <a:gd name="connsiteY31" fmla="*/ 154328 h 2062901"/>
              <a:gd name="connsiteX32" fmla="*/ 609252 w 10228277"/>
              <a:gd name="connsiteY32" fmla="*/ 246551 h 2062901"/>
              <a:gd name="connsiteX33" fmla="*/ 317038 w 10228277"/>
              <a:gd name="connsiteY33" fmla="*/ 78873 h 2062901"/>
              <a:gd name="connsiteX34" fmla="*/ 1131 w 10228277"/>
              <a:gd name="connsiteY34" fmla="*/ 162712 h 2062901"/>
              <a:gd name="connsiteX35" fmla="*/ 34 w 10228277"/>
              <a:gd name="connsiteY35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5093484 w 10228277"/>
              <a:gd name="connsiteY13" fmla="*/ 649396 h 2062899"/>
              <a:gd name="connsiteX14" fmla="*/ 7040212 w 10228277"/>
              <a:gd name="connsiteY14" fmla="*/ 912985 h 2062899"/>
              <a:gd name="connsiteX15" fmla="*/ 8665617 w 10228277"/>
              <a:gd name="connsiteY15" fmla="*/ 1521368 h 2062899"/>
              <a:gd name="connsiteX16" fmla="*/ 10228277 w 10228277"/>
              <a:gd name="connsiteY16" fmla="*/ 1886068 h 2062899"/>
              <a:gd name="connsiteX17" fmla="*/ 9968478 w 10228277"/>
              <a:gd name="connsiteY17" fmla="*/ 2050512 h 2062899"/>
              <a:gd name="connsiteX18" fmla="*/ 8619779 w 10228277"/>
              <a:gd name="connsiteY18" fmla="*/ 1592392 h 2062899"/>
              <a:gd name="connsiteX19" fmla="*/ 7038741 w 10228277"/>
              <a:gd name="connsiteY19" fmla="*/ 951021 h 2062899"/>
              <a:gd name="connsiteX20" fmla="*/ 5091115 w 10228277"/>
              <a:gd name="connsiteY20" fmla="*/ 688991 h 2062899"/>
              <a:gd name="connsiteX21" fmla="*/ 4370844 w 10228277"/>
              <a:gd name="connsiteY21" fmla="*/ 598487 h 2062899"/>
              <a:gd name="connsiteX22" fmla="*/ 3224096 w 10228277"/>
              <a:gd name="connsiteY22" fmla="*/ 608543 h 2062899"/>
              <a:gd name="connsiteX23" fmla="*/ 2914580 w 10228277"/>
              <a:gd name="connsiteY23" fmla="*/ 467900 h 2062899"/>
              <a:gd name="connsiteX24" fmla="*/ 2589121 w 10228277"/>
              <a:gd name="connsiteY24" fmla="*/ 497927 h 2062899"/>
              <a:gd name="connsiteX25" fmla="*/ 2251967 w 10228277"/>
              <a:gd name="connsiteY25" fmla="*/ 393239 h 2062899"/>
              <a:gd name="connsiteX26" fmla="*/ 1827383 w 10228277"/>
              <a:gd name="connsiteY26" fmla="*/ 411699 h 2062899"/>
              <a:gd name="connsiteX27" fmla="*/ 1649350 w 10228277"/>
              <a:gd name="connsiteY27" fmla="*/ 358611 h 2062899"/>
              <a:gd name="connsiteX28" fmla="*/ 1420738 w 10228277"/>
              <a:gd name="connsiteY28" fmla="*/ 241310 h 2062899"/>
              <a:gd name="connsiteX29" fmla="*/ 1117663 w 10228277"/>
              <a:gd name="connsiteY29" fmla="*/ 296855 h 2062899"/>
              <a:gd name="connsiteX30" fmla="*/ 929107 w 10228277"/>
              <a:gd name="connsiteY30" fmla="*/ 154328 h 2062899"/>
              <a:gd name="connsiteX31" fmla="*/ 609252 w 10228277"/>
              <a:gd name="connsiteY31" fmla="*/ 246551 h 2062899"/>
              <a:gd name="connsiteX32" fmla="*/ 317038 w 10228277"/>
              <a:gd name="connsiteY32" fmla="*/ 78873 h 2062899"/>
              <a:gd name="connsiteX33" fmla="*/ 1131 w 10228277"/>
              <a:gd name="connsiteY33" fmla="*/ 162712 h 2062899"/>
              <a:gd name="connsiteX34" fmla="*/ 34 w 10228277"/>
              <a:gd name="connsiteY34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5093484 w 10228277"/>
              <a:gd name="connsiteY13" fmla="*/ 649396 h 2062901"/>
              <a:gd name="connsiteX14" fmla="*/ 7040212 w 10228277"/>
              <a:gd name="connsiteY14" fmla="*/ 912985 h 2062901"/>
              <a:gd name="connsiteX15" fmla="*/ 8665617 w 10228277"/>
              <a:gd name="connsiteY15" fmla="*/ 1521368 h 2062901"/>
              <a:gd name="connsiteX16" fmla="*/ 10228277 w 10228277"/>
              <a:gd name="connsiteY16" fmla="*/ 1886068 h 2062901"/>
              <a:gd name="connsiteX17" fmla="*/ 9968478 w 10228277"/>
              <a:gd name="connsiteY17" fmla="*/ 2050512 h 2062901"/>
              <a:gd name="connsiteX18" fmla="*/ 8619779 w 10228277"/>
              <a:gd name="connsiteY18" fmla="*/ 1592392 h 2062901"/>
              <a:gd name="connsiteX19" fmla="*/ 7038741 w 10228277"/>
              <a:gd name="connsiteY19" fmla="*/ 951021 h 2062901"/>
              <a:gd name="connsiteX20" fmla="*/ 5091115 w 10228277"/>
              <a:gd name="connsiteY20" fmla="*/ 688991 h 2062901"/>
              <a:gd name="connsiteX21" fmla="*/ 4370844 w 10228277"/>
              <a:gd name="connsiteY21" fmla="*/ 598487 h 2062901"/>
              <a:gd name="connsiteX22" fmla="*/ 3224096 w 10228277"/>
              <a:gd name="connsiteY22" fmla="*/ 608543 h 2062901"/>
              <a:gd name="connsiteX23" fmla="*/ 2589121 w 10228277"/>
              <a:gd name="connsiteY23" fmla="*/ 497927 h 2062901"/>
              <a:gd name="connsiteX24" fmla="*/ 2251967 w 10228277"/>
              <a:gd name="connsiteY24" fmla="*/ 393239 h 2062901"/>
              <a:gd name="connsiteX25" fmla="*/ 1827383 w 10228277"/>
              <a:gd name="connsiteY25" fmla="*/ 411699 h 2062901"/>
              <a:gd name="connsiteX26" fmla="*/ 1649350 w 10228277"/>
              <a:gd name="connsiteY26" fmla="*/ 358611 h 2062901"/>
              <a:gd name="connsiteX27" fmla="*/ 1420738 w 10228277"/>
              <a:gd name="connsiteY27" fmla="*/ 241310 h 2062901"/>
              <a:gd name="connsiteX28" fmla="*/ 1117663 w 10228277"/>
              <a:gd name="connsiteY28" fmla="*/ 296855 h 2062901"/>
              <a:gd name="connsiteX29" fmla="*/ 929107 w 10228277"/>
              <a:gd name="connsiteY29" fmla="*/ 154328 h 2062901"/>
              <a:gd name="connsiteX30" fmla="*/ 609252 w 10228277"/>
              <a:gd name="connsiteY30" fmla="*/ 246551 h 2062901"/>
              <a:gd name="connsiteX31" fmla="*/ 317038 w 10228277"/>
              <a:gd name="connsiteY31" fmla="*/ 78873 h 2062901"/>
              <a:gd name="connsiteX32" fmla="*/ 1131 w 10228277"/>
              <a:gd name="connsiteY32" fmla="*/ 162712 h 2062901"/>
              <a:gd name="connsiteX33" fmla="*/ 34 w 10228277"/>
              <a:gd name="connsiteY33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5093484 w 10228277"/>
              <a:gd name="connsiteY13" fmla="*/ 649396 h 2062899"/>
              <a:gd name="connsiteX14" fmla="*/ 7040212 w 10228277"/>
              <a:gd name="connsiteY14" fmla="*/ 912985 h 2062899"/>
              <a:gd name="connsiteX15" fmla="*/ 8665617 w 10228277"/>
              <a:gd name="connsiteY15" fmla="*/ 1521368 h 2062899"/>
              <a:gd name="connsiteX16" fmla="*/ 10228277 w 10228277"/>
              <a:gd name="connsiteY16" fmla="*/ 1886068 h 2062899"/>
              <a:gd name="connsiteX17" fmla="*/ 9968478 w 10228277"/>
              <a:gd name="connsiteY17" fmla="*/ 2050512 h 2062899"/>
              <a:gd name="connsiteX18" fmla="*/ 8619779 w 10228277"/>
              <a:gd name="connsiteY18" fmla="*/ 1592392 h 2062899"/>
              <a:gd name="connsiteX19" fmla="*/ 7038741 w 10228277"/>
              <a:gd name="connsiteY19" fmla="*/ 951021 h 2062899"/>
              <a:gd name="connsiteX20" fmla="*/ 5091115 w 10228277"/>
              <a:gd name="connsiteY20" fmla="*/ 688991 h 2062899"/>
              <a:gd name="connsiteX21" fmla="*/ 4370844 w 10228277"/>
              <a:gd name="connsiteY21" fmla="*/ 598487 h 2062899"/>
              <a:gd name="connsiteX22" fmla="*/ 3224096 w 10228277"/>
              <a:gd name="connsiteY22" fmla="*/ 608543 h 2062899"/>
              <a:gd name="connsiteX23" fmla="*/ 2589121 w 10228277"/>
              <a:gd name="connsiteY23" fmla="*/ 497927 h 2062899"/>
              <a:gd name="connsiteX24" fmla="*/ 1827383 w 10228277"/>
              <a:gd name="connsiteY24" fmla="*/ 411699 h 2062899"/>
              <a:gd name="connsiteX25" fmla="*/ 1649350 w 10228277"/>
              <a:gd name="connsiteY25" fmla="*/ 358611 h 2062899"/>
              <a:gd name="connsiteX26" fmla="*/ 1420738 w 10228277"/>
              <a:gd name="connsiteY26" fmla="*/ 241310 h 2062899"/>
              <a:gd name="connsiteX27" fmla="*/ 1117663 w 10228277"/>
              <a:gd name="connsiteY27" fmla="*/ 296855 h 2062899"/>
              <a:gd name="connsiteX28" fmla="*/ 929107 w 10228277"/>
              <a:gd name="connsiteY28" fmla="*/ 154328 h 2062899"/>
              <a:gd name="connsiteX29" fmla="*/ 609252 w 10228277"/>
              <a:gd name="connsiteY29" fmla="*/ 246551 h 2062899"/>
              <a:gd name="connsiteX30" fmla="*/ 317038 w 10228277"/>
              <a:gd name="connsiteY30" fmla="*/ 78873 h 2062899"/>
              <a:gd name="connsiteX31" fmla="*/ 1131 w 10228277"/>
              <a:gd name="connsiteY31" fmla="*/ 162712 h 2062899"/>
              <a:gd name="connsiteX32" fmla="*/ 34 w 10228277"/>
              <a:gd name="connsiteY32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899157 w 10228277"/>
              <a:gd name="connsiteY8" fmla="*/ 434692 h 2062901"/>
              <a:gd name="connsiteX9" fmla="*/ 3210396 w 10228277"/>
              <a:gd name="connsiteY9" fmla="*/ 541412 h 2062901"/>
              <a:gd name="connsiteX10" fmla="*/ 3817017 w 10228277"/>
              <a:gd name="connsiteY10" fmla="*/ 542551 h 2062901"/>
              <a:gd name="connsiteX11" fmla="*/ 4361959 w 10228277"/>
              <a:gd name="connsiteY11" fmla="*/ 551979 h 2062901"/>
              <a:gd name="connsiteX12" fmla="*/ 5093484 w 10228277"/>
              <a:gd name="connsiteY12" fmla="*/ 649396 h 2062901"/>
              <a:gd name="connsiteX13" fmla="*/ 7040212 w 10228277"/>
              <a:gd name="connsiteY13" fmla="*/ 912985 h 2062901"/>
              <a:gd name="connsiteX14" fmla="*/ 8665617 w 10228277"/>
              <a:gd name="connsiteY14" fmla="*/ 1521368 h 2062901"/>
              <a:gd name="connsiteX15" fmla="*/ 10228277 w 10228277"/>
              <a:gd name="connsiteY15" fmla="*/ 1886068 h 2062901"/>
              <a:gd name="connsiteX16" fmla="*/ 9968478 w 10228277"/>
              <a:gd name="connsiteY16" fmla="*/ 2050512 h 2062901"/>
              <a:gd name="connsiteX17" fmla="*/ 8619779 w 10228277"/>
              <a:gd name="connsiteY17" fmla="*/ 1592392 h 2062901"/>
              <a:gd name="connsiteX18" fmla="*/ 7038741 w 10228277"/>
              <a:gd name="connsiteY18" fmla="*/ 951021 h 2062901"/>
              <a:gd name="connsiteX19" fmla="*/ 5091115 w 10228277"/>
              <a:gd name="connsiteY19" fmla="*/ 688991 h 2062901"/>
              <a:gd name="connsiteX20" fmla="*/ 4370844 w 10228277"/>
              <a:gd name="connsiteY20" fmla="*/ 598487 h 2062901"/>
              <a:gd name="connsiteX21" fmla="*/ 3224096 w 10228277"/>
              <a:gd name="connsiteY21" fmla="*/ 608543 h 2062901"/>
              <a:gd name="connsiteX22" fmla="*/ 2589121 w 10228277"/>
              <a:gd name="connsiteY22" fmla="*/ 497927 h 2062901"/>
              <a:gd name="connsiteX23" fmla="*/ 1827383 w 10228277"/>
              <a:gd name="connsiteY23" fmla="*/ 411699 h 2062901"/>
              <a:gd name="connsiteX24" fmla="*/ 1649350 w 10228277"/>
              <a:gd name="connsiteY24" fmla="*/ 358611 h 2062901"/>
              <a:gd name="connsiteX25" fmla="*/ 1420738 w 10228277"/>
              <a:gd name="connsiteY25" fmla="*/ 241310 h 2062901"/>
              <a:gd name="connsiteX26" fmla="*/ 1117663 w 10228277"/>
              <a:gd name="connsiteY26" fmla="*/ 296855 h 2062901"/>
              <a:gd name="connsiteX27" fmla="*/ 929107 w 10228277"/>
              <a:gd name="connsiteY27" fmla="*/ 154328 h 2062901"/>
              <a:gd name="connsiteX28" fmla="*/ 609252 w 10228277"/>
              <a:gd name="connsiteY28" fmla="*/ 246551 h 2062901"/>
              <a:gd name="connsiteX29" fmla="*/ 317038 w 10228277"/>
              <a:gd name="connsiteY29" fmla="*/ 78873 h 2062901"/>
              <a:gd name="connsiteX30" fmla="*/ 1131 w 10228277"/>
              <a:gd name="connsiteY30" fmla="*/ 162712 h 2062901"/>
              <a:gd name="connsiteX31" fmla="*/ 34 w 10228277"/>
              <a:gd name="connsiteY31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1827383 w 10228277"/>
              <a:gd name="connsiteY22" fmla="*/ 411699 h 2062899"/>
              <a:gd name="connsiteX23" fmla="*/ 1649350 w 10228277"/>
              <a:gd name="connsiteY23" fmla="*/ 358611 h 2062899"/>
              <a:gd name="connsiteX24" fmla="*/ 1420738 w 10228277"/>
              <a:gd name="connsiteY24" fmla="*/ 241310 h 2062899"/>
              <a:gd name="connsiteX25" fmla="*/ 1117663 w 10228277"/>
              <a:gd name="connsiteY25" fmla="*/ 296855 h 2062899"/>
              <a:gd name="connsiteX26" fmla="*/ 929107 w 10228277"/>
              <a:gd name="connsiteY26" fmla="*/ 154328 h 2062899"/>
              <a:gd name="connsiteX27" fmla="*/ 609252 w 10228277"/>
              <a:gd name="connsiteY27" fmla="*/ 246551 h 2062899"/>
              <a:gd name="connsiteX28" fmla="*/ 317038 w 10228277"/>
              <a:gd name="connsiteY28" fmla="*/ 78873 h 2062899"/>
              <a:gd name="connsiteX29" fmla="*/ 1131 w 10228277"/>
              <a:gd name="connsiteY29" fmla="*/ 162712 h 2062899"/>
              <a:gd name="connsiteX30" fmla="*/ 34 w 10228277"/>
              <a:gd name="connsiteY30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1827383 w 10228277"/>
              <a:gd name="connsiteY22" fmla="*/ 411699 h 2062901"/>
              <a:gd name="connsiteX23" fmla="*/ 1649350 w 10228277"/>
              <a:gd name="connsiteY23" fmla="*/ 358611 h 2062901"/>
              <a:gd name="connsiteX24" fmla="*/ 1117663 w 10228277"/>
              <a:gd name="connsiteY24" fmla="*/ 296855 h 2062901"/>
              <a:gd name="connsiteX25" fmla="*/ 929107 w 10228277"/>
              <a:gd name="connsiteY25" fmla="*/ 154328 h 2062901"/>
              <a:gd name="connsiteX26" fmla="*/ 609252 w 10228277"/>
              <a:gd name="connsiteY26" fmla="*/ 246551 h 2062901"/>
              <a:gd name="connsiteX27" fmla="*/ 317038 w 10228277"/>
              <a:gd name="connsiteY27" fmla="*/ 78873 h 2062901"/>
              <a:gd name="connsiteX28" fmla="*/ 1131 w 10228277"/>
              <a:gd name="connsiteY28" fmla="*/ 162712 h 2062901"/>
              <a:gd name="connsiteX29" fmla="*/ 34 w 10228277"/>
              <a:gd name="connsiteY29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1827383 w 10228277"/>
              <a:gd name="connsiteY22" fmla="*/ 411699 h 2062899"/>
              <a:gd name="connsiteX23" fmla="*/ 1117663 w 10228277"/>
              <a:gd name="connsiteY23" fmla="*/ 296855 h 2062899"/>
              <a:gd name="connsiteX24" fmla="*/ 929107 w 10228277"/>
              <a:gd name="connsiteY24" fmla="*/ 154328 h 2062899"/>
              <a:gd name="connsiteX25" fmla="*/ 609252 w 10228277"/>
              <a:gd name="connsiteY25" fmla="*/ 246551 h 2062899"/>
              <a:gd name="connsiteX26" fmla="*/ 317038 w 10228277"/>
              <a:gd name="connsiteY26" fmla="*/ 78873 h 2062899"/>
              <a:gd name="connsiteX27" fmla="*/ 1131 w 10228277"/>
              <a:gd name="connsiteY27" fmla="*/ 162712 h 2062899"/>
              <a:gd name="connsiteX28" fmla="*/ 34 w 10228277"/>
              <a:gd name="connsiteY28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1117663 w 10228277"/>
              <a:gd name="connsiteY22" fmla="*/ 296855 h 2062901"/>
              <a:gd name="connsiteX23" fmla="*/ 929107 w 10228277"/>
              <a:gd name="connsiteY23" fmla="*/ 154328 h 2062901"/>
              <a:gd name="connsiteX24" fmla="*/ 609252 w 10228277"/>
              <a:gd name="connsiteY24" fmla="*/ 246551 h 2062901"/>
              <a:gd name="connsiteX25" fmla="*/ 317038 w 10228277"/>
              <a:gd name="connsiteY25" fmla="*/ 78873 h 2062901"/>
              <a:gd name="connsiteX26" fmla="*/ 1131 w 10228277"/>
              <a:gd name="connsiteY26" fmla="*/ 162712 h 2062901"/>
              <a:gd name="connsiteX27" fmla="*/ 34 w 10228277"/>
              <a:gd name="connsiteY27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929107 w 10228277"/>
              <a:gd name="connsiteY22" fmla="*/ 154328 h 2062899"/>
              <a:gd name="connsiteX23" fmla="*/ 609252 w 10228277"/>
              <a:gd name="connsiteY23" fmla="*/ 246551 h 2062899"/>
              <a:gd name="connsiteX24" fmla="*/ 317038 w 10228277"/>
              <a:gd name="connsiteY24" fmla="*/ 78873 h 2062899"/>
              <a:gd name="connsiteX25" fmla="*/ 1131 w 10228277"/>
              <a:gd name="connsiteY25" fmla="*/ 162712 h 2062899"/>
              <a:gd name="connsiteX26" fmla="*/ 34 w 10228277"/>
              <a:gd name="connsiteY26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609252 w 10228277"/>
              <a:gd name="connsiteY22" fmla="*/ 246551 h 2062901"/>
              <a:gd name="connsiteX23" fmla="*/ 317038 w 10228277"/>
              <a:gd name="connsiteY23" fmla="*/ 78873 h 2062901"/>
              <a:gd name="connsiteX24" fmla="*/ 1131 w 10228277"/>
              <a:gd name="connsiteY24" fmla="*/ 162712 h 2062901"/>
              <a:gd name="connsiteX25" fmla="*/ 34 w 10228277"/>
              <a:gd name="connsiteY25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609252 w 10228277"/>
              <a:gd name="connsiteY22" fmla="*/ 246551 h 2062899"/>
              <a:gd name="connsiteX23" fmla="*/ 1131 w 10228277"/>
              <a:gd name="connsiteY23" fmla="*/ 162712 h 2062899"/>
              <a:gd name="connsiteX24" fmla="*/ 34 w 10228277"/>
              <a:gd name="connsiteY24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609252 w 10228277"/>
              <a:gd name="connsiteY22" fmla="*/ 246551 h 2062901"/>
              <a:gd name="connsiteX23" fmla="*/ 1131 w 10228277"/>
              <a:gd name="connsiteY23" fmla="*/ 162712 h 2062901"/>
              <a:gd name="connsiteX24" fmla="*/ 34 w 10228277"/>
              <a:gd name="connsiteY24" fmla="*/ 0 h 2062901"/>
              <a:gd name="connsiteX0" fmla="*/ 34 w 10228277"/>
              <a:gd name="connsiteY0" fmla="*/ 811 h 2063711"/>
              <a:gd name="connsiteX1" fmla="*/ 520608 w 10228277"/>
              <a:gd name="connsiteY1" fmla="*/ 101649 h 2063711"/>
              <a:gd name="connsiteX2" fmla="*/ 971443 w 10228277"/>
              <a:gd name="connsiteY2" fmla="*/ 121522 h 2063711"/>
              <a:gd name="connsiteX3" fmla="*/ 1136124 w 10228277"/>
              <a:gd name="connsiteY3" fmla="*/ 176830 h 2063711"/>
              <a:gd name="connsiteX4" fmla="*/ 1448231 w 10228277"/>
              <a:gd name="connsiteY4" fmla="*/ 196876 h 2063711"/>
              <a:gd name="connsiteX5" fmla="*/ 1665951 w 10228277"/>
              <a:gd name="connsiteY5" fmla="*/ 259607 h 2063711"/>
              <a:gd name="connsiteX6" fmla="*/ 2287419 w 10228277"/>
              <a:gd name="connsiteY6" fmla="*/ 358338 h 2063711"/>
              <a:gd name="connsiteX7" fmla="*/ 3210396 w 10228277"/>
              <a:gd name="connsiteY7" fmla="*/ 542223 h 2063711"/>
              <a:gd name="connsiteX8" fmla="*/ 3817017 w 10228277"/>
              <a:gd name="connsiteY8" fmla="*/ 543362 h 2063711"/>
              <a:gd name="connsiteX9" fmla="*/ 4361959 w 10228277"/>
              <a:gd name="connsiteY9" fmla="*/ 552790 h 2063711"/>
              <a:gd name="connsiteX10" fmla="*/ 5093484 w 10228277"/>
              <a:gd name="connsiteY10" fmla="*/ 650207 h 2063711"/>
              <a:gd name="connsiteX11" fmla="*/ 7040212 w 10228277"/>
              <a:gd name="connsiteY11" fmla="*/ 913796 h 2063711"/>
              <a:gd name="connsiteX12" fmla="*/ 8665617 w 10228277"/>
              <a:gd name="connsiteY12" fmla="*/ 1522179 h 2063711"/>
              <a:gd name="connsiteX13" fmla="*/ 10228277 w 10228277"/>
              <a:gd name="connsiteY13" fmla="*/ 1886879 h 2063711"/>
              <a:gd name="connsiteX14" fmla="*/ 9968478 w 10228277"/>
              <a:gd name="connsiteY14" fmla="*/ 2051323 h 2063711"/>
              <a:gd name="connsiteX15" fmla="*/ 8619779 w 10228277"/>
              <a:gd name="connsiteY15" fmla="*/ 1593203 h 2063711"/>
              <a:gd name="connsiteX16" fmla="*/ 7038741 w 10228277"/>
              <a:gd name="connsiteY16" fmla="*/ 951832 h 2063711"/>
              <a:gd name="connsiteX17" fmla="*/ 5091115 w 10228277"/>
              <a:gd name="connsiteY17" fmla="*/ 689802 h 2063711"/>
              <a:gd name="connsiteX18" fmla="*/ 4370844 w 10228277"/>
              <a:gd name="connsiteY18" fmla="*/ 599298 h 2063711"/>
              <a:gd name="connsiteX19" fmla="*/ 3224096 w 10228277"/>
              <a:gd name="connsiteY19" fmla="*/ 609354 h 2063711"/>
              <a:gd name="connsiteX20" fmla="*/ 2589121 w 10228277"/>
              <a:gd name="connsiteY20" fmla="*/ 498738 h 2063711"/>
              <a:gd name="connsiteX21" fmla="*/ 609252 w 10228277"/>
              <a:gd name="connsiteY21" fmla="*/ 247362 h 2063711"/>
              <a:gd name="connsiteX22" fmla="*/ 1131 w 10228277"/>
              <a:gd name="connsiteY22" fmla="*/ 163523 h 2063711"/>
              <a:gd name="connsiteX23" fmla="*/ 34 w 10228277"/>
              <a:gd name="connsiteY23" fmla="*/ 811 h 2063711"/>
              <a:gd name="connsiteX0" fmla="*/ 34 w 10228277"/>
              <a:gd name="connsiteY0" fmla="*/ 892 h 2063792"/>
              <a:gd name="connsiteX1" fmla="*/ 520608 w 10228277"/>
              <a:gd name="connsiteY1" fmla="*/ 101730 h 2063792"/>
              <a:gd name="connsiteX2" fmla="*/ 1136124 w 10228277"/>
              <a:gd name="connsiteY2" fmla="*/ 176911 h 2063792"/>
              <a:gd name="connsiteX3" fmla="*/ 1448231 w 10228277"/>
              <a:gd name="connsiteY3" fmla="*/ 196957 h 2063792"/>
              <a:gd name="connsiteX4" fmla="*/ 1665951 w 10228277"/>
              <a:gd name="connsiteY4" fmla="*/ 259688 h 2063792"/>
              <a:gd name="connsiteX5" fmla="*/ 2287419 w 10228277"/>
              <a:gd name="connsiteY5" fmla="*/ 358419 h 2063792"/>
              <a:gd name="connsiteX6" fmla="*/ 3210396 w 10228277"/>
              <a:gd name="connsiteY6" fmla="*/ 542304 h 2063792"/>
              <a:gd name="connsiteX7" fmla="*/ 3817017 w 10228277"/>
              <a:gd name="connsiteY7" fmla="*/ 543443 h 2063792"/>
              <a:gd name="connsiteX8" fmla="*/ 4361959 w 10228277"/>
              <a:gd name="connsiteY8" fmla="*/ 552871 h 2063792"/>
              <a:gd name="connsiteX9" fmla="*/ 5093484 w 10228277"/>
              <a:gd name="connsiteY9" fmla="*/ 650288 h 2063792"/>
              <a:gd name="connsiteX10" fmla="*/ 7040212 w 10228277"/>
              <a:gd name="connsiteY10" fmla="*/ 913877 h 2063792"/>
              <a:gd name="connsiteX11" fmla="*/ 8665617 w 10228277"/>
              <a:gd name="connsiteY11" fmla="*/ 1522260 h 2063792"/>
              <a:gd name="connsiteX12" fmla="*/ 10228277 w 10228277"/>
              <a:gd name="connsiteY12" fmla="*/ 1886960 h 2063792"/>
              <a:gd name="connsiteX13" fmla="*/ 9968478 w 10228277"/>
              <a:gd name="connsiteY13" fmla="*/ 2051404 h 2063792"/>
              <a:gd name="connsiteX14" fmla="*/ 8619779 w 10228277"/>
              <a:gd name="connsiteY14" fmla="*/ 1593284 h 2063792"/>
              <a:gd name="connsiteX15" fmla="*/ 7038741 w 10228277"/>
              <a:gd name="connsiteY15" fmla="*/ 951913 h 2063792"/>
              <a:gd name="connsiteX16" fmla="*/ 5091115 w 10228277"/>
              <a:gd name="connsiteY16" fmla="*/ 689883 h 2063792"/>
              <a:gd name="connsiteX17" fmla="*/ 4370844 w 10228277"/>
              <a:gd name="connsiteY17" fmla="*/ 599379 h 2063792"/>
              <a:gd name="connsiteX18" fmla="*/ 3224096 w 10228277"/>
              <a:gd name="connsiteY18" fmla="*/ 609435 h 2063792"/>
              <a:gd name="connsiteX19" fmla="*/ 2589121 w 10228277"/>
              <a:gd name="connsiteY19" fmla="*/ 498819 h 2063792"/>
              <a:gd name="connsiteX20" fmla="*/ 609252 w 10228277"/>
              <a:gd name="connsiteY20" fmla="*/ 247443 h 2063792"/>
              <a:gd name="connsiteX21" fmla="*/ 1131 w 10228277"/>
              <a:gd name="connsiteY21" fmla="*/ 163604 h 2063792"/>
              <a:gd name="connsiteX22" fmla="*/ 34 w 10228277"/>
              <a:gd name="connsiteY22" fmla="*/ 892 h 2063792"/>
              <a:gd name="connsiteX0" fmla="*/ 34 w 10228277"/>
              <a:gd name="connsiteY0" fmla="*/ 892 h 2063792"/>
              <a:gd name="connsiteX1" fmla="*/ 520608 w 10228277"/>
              <a:gd name="connsiteY1" fmla="*/ 101730 h 2063792"/>
              <a:gd name="connsiteX2" fmla="*/ 1136124 w 10228277"/>
              <a:gd name="connsiteY2" fmla="*/ 176911 h 2063792"/>
              <a:gd name="connsiteX3" fmla="*/ 1665951 w 10228277"/>
              <a:gd name="connsiteY3" fmla="*/ 259688 h 2063792"/>
              <a:gd name="connsiteX4" fmla="*/ 2287419 w 10228277"/>
              <a:gd name="connsiteY4" fmla="*/ 358419 h 2063792"/>
              <a:gd name="connsiteX5" fmla="*/ 3210396 w 10228277"/>
              <a:gd name="connsiteY5" fmla="*/ 542304 h 2063792"/>
              <a:gd name="connsiteX6" fmla="*/ 3817017 w 10228277"/>
              <a:gd name="connsiteY6" fmla="*/ 543443 h 2063792"/>
              <a:gd name="connsiteX7" fmla="*/ 4361959 w 10228277"/>
              <a:gd name="connsiteY7" fmla="*/ 552871 h 2063792"/>
              <a:gd name="connsiteX8" fmla="*/ 5093484 w 10228277"/>
              <a:gd name="connsiteY8" fmla="*/ 650288 h 2063792"/>
              <a:gd name="connsiteX9" fmla="*/ 7040212 w 10228277"/>
              <a:gd name="connsiteY9" fmla="*/ 913877 h 2063792"/>
              <a:gd name="connsiteX10" fmla="*/ 8665617 w 10228277"/>
              <a:gd name="connsiteY10" fmla="*/ 1522260 h 2063792"/>
              <a:gd name="connsiteX11" fmla="*/ 10228277 w 10228277"/>
              <a:gd name="connsiteY11" fmla="*/ 1886960 h 2063792"/>
              <a:gd name="connsiteX12" fmla="*/ 9968478 w 10228277"/>
              <a:gd name="connsiteY12" fmla="*/ 2051404 h 2063792"/>
              <a:gd name="connsiteX13" fmla="*/ 8619779 w 10228277"/>
              <a:gd name="connsiteY13" fmla="*/ 1593284 h 2063792"/>
              <a:gd name="connsiteX14" fmla="*/ 7038741 w 10228277"/>
              <a:gd name="connsiteY14" fmla="*/ 951913 h 2063792"/>
              <a:gd name="connsiteX15" fmla="*/ 5091115 w 10228277"/>
              <a:gd name="connsiteY15" fmla="*/ 689883 h 2063792"/>
              <a:gd name="connsiteX16" fmla="*/ 4370844 w 10228277"/>
              <a:gd name="connsiteY16" fmla="*/ 599379 h 2063792"/>
              <a:gd name="connsiteX17" fmla="*/ 3224096 w 10228277"/>
              <a:gd name="connsiteY17" fmla="*/ 609435 h 2063792"/>
              <a:gd name="connsiteX18" fmla="*/ 2589121 w 10228277"/>
              <a:gd name="connsiteY18" fmla="*/ 498819 h 2063792"/>
              <a:gd name="connsiteX19" fmla="*/ 609252 w 10228277"/>
              <a:gd name="connsiteY19" fmla="*/ 247443 h 2063792"/>
              <a:gd name="connsiteX20" fmla="*/ 1131 w 10228277"/>
              <a:gd name="connsiteY20" fmla="*/ 163604 h 2063792"/>
              <a:gd name="connsiteX21" fmla="*/ 34 w 10228277"/>
              <a:gd name="connsiteY21" fmla="*/ 892 h 2063792"/>
              <a:gd name="connsiteX0" fmla="*/ 34 w 10228277"/>
              <a:gd name="connsiteY0" fmla="*/ 1049 h 2063949"/>
              <a:gd name="connsiteX1" fmla="*/ 520608 w 10228277"/>
              <a:gd name="connsiteY1" fmla="*/ 101887 h 2063949"/>
              <a:gd name="connsiteX2" fmla="*/ 1665951 w 10228277"/>
              <a:gd name="connsiteY2" fmla="*/ 259845 h 2063949"/>
              <a:gd name="connsiteX3" fmla="*/ 2287419 w 10228277"/>
              <a:gd name="connsiteY3" fmla="*/ 358576 h 2063949"/>
              <a:gd name="connsiteX4" fmla="*/ 3210396 w 10228277"/>
              <a:gd name="connsiteY4" fmla="*/ 542461 h 2063949"/>
              <a:gd name="connsiteX5" fmla="*/ 3817017 w 10228277"/>
              <a:gd name="connsiteY5" fmla="*/ 543600 h 2063949"/>
              <a:gd name="connsiteX6" fmla="*/ 4361959 w 10228277"/>
              <a:gd name="connsiteY6" fmla="*/ 553028 h 2063949"/>
              <a:gd name="connsiteX7" fmla="*/ 5093484 w 10228277"/>
              <a:gd name="connsiteY7" fmla="*/ 650445 h 2063949"/>
              <a:gd name="connsiteX8" fmla="*/ 7040212 w 10228277"/>
              <a:gd name="connsiteY8" fmla="*/ 914034 h 2063949"/>
              <a:gd name="connsiteX9" fmla="*/ 8665617 w 10228277"/>
              <a:gd name="connsiteY9" fmla="*/ 1522417 h 2063949"/>
              <a:gd name="connsiteX10" fmla="*/ 10228277 w 10228277"/>
              <a:gd name="connsiteY10" fmla="*/ 1887117 h 2063949"/>
              <a:gd name="connsiteX11" fmla="*/ 9968478 w 10228277"/>
              <a:gd name="connsiteY11" fmla="*/ 2051561 h 2063949"/>
              <a:gd name="connsiteX12" fmla="*/ 8619779 w 10228277"/>
              <a:gd name="connsiteY12" fmla="*/ 1593441 h 2063949"/>
              <a:gd name="connsiteX13" fmla="*/ 7038741 w 10228277"/>
              <a:gd name="connsiteY13" fmla="*/ 952070 h 2063949"/>
              <a:gd name="connsiteX14" fmla="*/ 5091115 w 10228277"/>
              <a:gd name="connsiteY14" fmla="*/ 690040 h 2063949"/>
              <a:gd name="connsiteX15" fmla="*/ 4370844 w 10228277"/>
              <a:gd name="connsiteY15" fmla="*/ 599536 h 2063949"/>
              <a:gd name="connsiteX16" fmla="*/ 3224096 w 10228277"/>
              <a:gd name="connsiteY16" fmla="*/ 609592 h 2063949"/>
              <a:gd name="connsiteX17" fmla="*/ 2589121 w 10228277"/>
              <a:gd name="connsiteY17" fmla="*/ 498976 h 2063949"/>
              <a:gd name="connsiteX18" fmla="*/ 609252 w 10228277"/>
              <a:gd name="connsiteY18" fmla="*/ 247600 h 2063949"/>
              <a:gd name="connsiteX19" fmla="*/ 1131 w 10228277"/>
              <a:gd name="connsiteY19" fmla="*/ 163761 h 2063949"/>
              <a:gd name="connsiteX20" fmla="*/ 34 w 10228277"/>
              <a:gd name="connsiteY20" fmla="*/ 1049 h 2063949"/>
              <a:gd name="connsiteX0" fmla="*/ 34 w 10228277"/>
              <a:gd name="connsiteY0" fmla="*/ 1321 h 2064221"/>
              <a:gd name="connsiteX1" fmla="*/ 520608 w 10228277"/>
              <a:gd name="connsiteY1" fmla="*/ 102159 h 2064221"/>
              <a:gd name="connsiteX2" fmla="*/ 2287419 w 10228277"/>
              <a:gd name="connsiteY2" fmla="*/ 358848 h 2064221"/>
              <a:gd name="connsiteX3" fmla="*/ 3210396 w 10228277"/>
              <a:gd name="connsiteY3" fmla="*/ 542733 h 2064221"/>
              <a:gd name="connsiteX4" fmla="*/ 3817017 w 10228277"/>
              <a:gd name="connsiteY4" fmla="*/ 543872 h 2064221"/>
              <a:gd name="connsiteX5" fmla="*/ 4361959 w 10228277"/>
              <a:gd name="connsiteY5" fmla="*/ 553300 h 2064221"/>
              <a:gd name="connsiteX6" fmla="*/ 5093484 w 10228277"/>
              <a:gd name="connsiteY6" fmla="*/ 650717 h 2064221"/>
              <a:gd name="connsiteX7" fmla="*/ 7040212 w 10228277"/>
              <a:gd name="connsiteY7" fmla="*/ 914306 h 2064221"/>
              <a:gd name="connsiteX8" fmla="*/ 8665617 w 10228277"/>
              <a:gd name="connsiteY8" fmla="*/ 1522689 h 2064221"/>
              <a:gd name="connsiteX9" fmla="*/ 10228277 w 10228277"/>
              <a:gd name="connsiteY9" fmla="*/ 1887389 h 2064221"/>
              <a:gd name="connsiteX10" fmla="*/ 9968478 w 10228277"/>
              <a:gd name="connsiteY10" fmla="*/ 2051833 h 2064221"/>
              <a:gd name="connsiteX11" fmla="*/ 8619779 w 10228277"/>
              <a:gd name="connsiteY11" fmla="*/ 1593713 h 2064221"/>
              <a:gd name="connsiteX12" fmla="*/ 7038741 w 10228277"/>
              <a:gd name="connsiteY12" fmla="*/ 952342 h 2064221"/>
              <a:gd name="connsiteX13" fmla="*/ 5091115 w 10228277"/>
              <a:gd name="connsiteY13" fmla="*/ 690312 h 2064221"/>
              <a:gd name="connsiteX14" fmla="*/ 4370844 w 10228277"/>
              <a:gd name="connsiteY14" fmla="*/ 599808 h 2064221"/>
              <a:gd name="connsiteX15" fmla="*/ 3224096 w 10228277"/>
              <a:gd name="connsiteY15" fmla="*/ 609864 h 2064221"/>
              <a:gd name="connsiteX16" fmla="*/ 2589121 w 10228277"/>
              <a:gd name="connsiteY16" fmla="*/ 499248 h 2064221"/>
              <a:gd name="connsiteX17" fmla="*/ 609252 w 10228277"/>
              <a:gd name="connsiteY17" fmla="*/ 247872 h 2064221"/>
              <a:gd name="connsiteX18" fmla="*/ 1131 w 10228277"/>
              <a:gd name="connsiteY18" fmla="*/ 164033 h 2064221"/>
              <a:gd name="connsiteX19" fmla="*/ 34 w 10228277"/>
              <a:gd name="connsiteY19" fmla="*/ 1321 h 2064221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3817017 w 10228277"/>
              <a:gd name="connsiteY3" fmla="*/ 544956 h 2065305"/>
              <a:gd name="connsiteX4" fmla="*/ 4361959 w 10228277"/>
              <a:gd name="connsiteY4" fmla="*/ 554384 h 2065305"/>
              <a:gd name="connsiteX5" fmla="*/ 5093484 w 10228277"/>
              <a:gd name="connsiteY5" fmla="*/ 651801 h 2065305"/>
              <a:gd name="connsiteX6" fmla="*/ 7040212 w 10228277"/>
              <a:gd name="connsiteY6" fmla="*/ 915390 h 2065305"/>
              <a:gd name="connsiteX7" fmla="*/ 8665617 w 10228277"/>
              <a:gd name="connsiteY7" fmla="*/ 1523773 h 2065305"/>
              <a:gd name="connsiteX8" fmla="*/ 10228277 w 10228277"/>
              <a:gd name="connsiteY8" fmla="*/ 1888473 h 2065305"/>
              <a:gd name="connsiteX9" fmla="*/ 9968478 w 10228277"/>
              <a:gd name="connsiteY9" fmla="*/ 2052917 h 2065305"/>
              <a:gd name="connsiteX10" fmla="*/ 8619779 w 10228277"/>
              <a:gd name="connsiteY10" fmla="*/ 1594797 h 2065305"/>
              <a:gd name="connsiteX11" fmla="*/ 7038741 w 10228277"/>
              <a:gd name="connsiteY11" fmla="*/ 953426 h 2065305"/>
              <a:gd name="connsiteX12" fmla="*/ 5091115 w 10228277"/>
              <a:gd name="connsiteY12" fmla="*/ 691396 h 2065305"/>
              <a:gd name="connsiteX13" fmla="*/ 4370844 w 10228277"/>
              <a:gd name="connsiteY13" fmla="*/ 600892 h 2065305"/>
              <a:gd name="connsiteX14" fmla="*/ 3224096 w 10228277"/>
              <a:gd name="connsiteY14" fmla="*/ 610948 h 2065305"/>
              <a:gd name="connsiteX15" fmla="*/ 2589121 w 10228277"/>
              <a:gd name="connsiteY15" fmla="*/ 500332 h 2065305"/>
              <a:gd name="connsiteX16" fmla="*/ 609252 w 10228277"/>
              <a:gd name="connsiteY16" fmla="*/ 248956 h 2065305"/>
              <a:gd name="connsiteX17" fmla="*/ 1131 w 10228277"/>
              <a:gd name="connsiteY17" fmla="*/ 165117 h 2065305"/>
              <a:gd name="connsiteX18" fmla="*/ 34 w 10228277"/>
              <a:gd name="connsiteY18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3817017 w 10228277"/>
              <a:gd name="connsiteY3" fmla="*/ 544956 h 2065305"/>
              <a:gd name="connsiteX4" fmla="*/ 4361959 w 10228277"/>
              <a:gd name="connsiteY4" fmla="*/ 554384 h 2065305"/>
              <a:gd name="connsiteX5" fmla="*/ 5093484 w 10228277"/>
              <a:gd name="connsiteY5" fmla="*/ 651801 h 2065305"/>
              <a:gd name="connsiteX6" fmla="*/ 7040212 w 10228277"/>
              <a:gd name="connsiteY6" fmla="*/ 915390 h 2065305"/>
              <a:gd name="connsiteX7" fmla="*/ 8665617 w 10228277"/>
              <a:gd name="connsiteY7" fmla="*/ 1523773 h 2065305"/>
              <a:gd name="connsiteX8" fmla="*/ 10228277 w 10228277"/>
              <a:gd name="connsiteY8" fmla="*/ 1888473 h 2065305"/>
              <a:gd name="connsiteX9" fmla="*/ 9968478 w 10228277"/>
              <a:gd name="connsiteY9" fmla="*/ 2052917 h 2065305"/>
              <a:gd name="connsiteX10" fmla="*/ 8619779 w 10228277"/>
              <a:gd name="connsiteY10" fmla="*/ 1594797 h 2065305"/>
              <a:gd name="connsiteX11" fmla="*/ 7038741 w 10228277"/>
              <a:gd name="connsiteY11" fmla="*/ 953426 h 2065305"/>
              <a:gd name="connsiteX12" fmla="*/ 5091115 w 10228277"/>
              <a:gd name="connsiteY12" fmla="*/ 691396 h 2065305"/>
              <a:gd name="connsiteX13" fmla="*/ 4370844 w 10228277"/>
              <a:gd name="connsiteY13" fmla="*/ 600892 h 2065305"/>
              <a:gd name="connsiteX14" fmla="*/ 3224096 w 10228277"/>
              <a:gd name="connsiteY14" fmla="*/ 610948 h 2065305"/>
              <a:gd name="connsiteX15" fmla="*/ 609252 w 10228277"/>
              <a:gd name="connsiteY15" fmla="*/ 248956 h 2065305"/>
              <a:gd name="connsiteX16" fmla="*/ 1131 w 10228277"/>
              <a:gd name="connsiteY16" fmla="*/ 165117 h 2065305"/>
              <a:gd name="connsiteX17" fmla="*/ 34 w 10228277"/>
              <a:gd name="connsiteY17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4361959 w 10228277"/>
              <a:gd name="connsiteY3" fmla="*/ 554384 h 2065305"/>
              <a:gd name="connsiteX4" fmla="*/ 5093484 w 10228277"/>
              <a:gd name="connsiteY4" fmla="*/ 651801 h 2065305"/>
              <a:gd name="connsiteX5" fmla="*/ 7040212 w 10228277"/>
              <a:gd name="connsiteY5" fmla="*/ 915390 h 2065305"/>
              <a:gd name="connsiteX6" fmla="*/ 8665617 w 10228277"/>
              <a:gd name="connsiteY6" fmla="*/ 1523773 h 2065305"/>
              <a:gd name="connsiteX7" fmla="*/ 10228277 w 10228277"/>
              <a:gd name="connsiteY7" fmla="*/ 1888473 h 2065305"/>
              <a:gd name="connsiteX8" fmla="*/ 9968478 w 10228277"/>
              <a:gd name="connsiteY8" fmla="*/ 2052917 h 2065305"/>
              <a:gd name="connsiteX9" fmla="*/ 8619779 w 10228277"/>
              <a:gd name="connsiteY9" fmla="*/ 1594797 h 2065305"/>
              <a:gd name="connsiteX10" fmla="*/ 7038741 w 10228277"/>
              <a:gd name="connsiteY10" fmla="*/ 953426 h 2065305"/>
              <a:gd name="connsiteX11" fmla="*/ 5091115 w 10228277"/>
              <a:gd name="connsiteY11" fmla="*/ 691396 h 2065305"/>
              <a:gd name="connsiteX12" fmla="*/ 4370844 w 10228277"/>
              <a:gd name="connsiteY12" fmla="*/ 600892 h 2065305"/>
              <a:gd name="connsiteX13" fmla="*/ 3224096 w 10228277"/>
              <a:gd name="connsiteY13" fmla="*/ 610948 h 2065305"/>
              <a:gd name="connsiteX14" fmla="*/ 609252 w 10228277"/>
              <a:gd name="connsiteY14" fmla="*/ 248956 h 2065305"/>
              <a:gd name="connsiteX15" fmla="*/ 1131 w 10228277"/>
              <a:gd name="connsiteY15" fmla="*/ 165117 h 2065305"/>
              <a:gd name="connsiteX16" fmla="*/ 34 w 10228277"/>
              <a:gd name="connsiteY16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4361959 w 10228277"/>
              <a:gd name="connsiteY3" fmla="*/ 554384 h 2065305"/>
              <a:gd name="connsiteX4" fmla="*/ 5093484 w 10228277"/>
              <a:gd name="connsiteY4" fmla="*/ 651801 h 2065305"/>
              <a:gd name="connsiteX5" fmla="*/ 7040212 w 10228277"/>
              <a:gd name="connsiteY5" fmla="*/ 915390 h 2065305"/>
              <a:gd name="connsiteX6" fmla="*/ 8665617 w 10228277"/>
              <a:gd name="connsiteY6" fmla="*/ 1523773 h 2065305"/>
              <a:gd name="connsiteX7" fmla="*/ 10228277 w 10228277"/>
              <a:gd name="connsiteY7" fmla="*/ 1888473 h 2065305"/>
              <a:gd name="connsiteX8" fmla="*/ 9968478 w 10228277"/>
              <a:gd name="connsiteY8" fmla="*/ 2052917 h 2065305"/>
              <a:gd name="connsiteX9" fmla="*/ 8619779 w 10228277"/>
              <a:gd name="connsiteY9" fmla="*/ 1594797 h 2065305"/>
              <a:gd name="connsiteX10" fmla="*/ 7038741 w 10228277"/>
              <a:gd name="connsiteY10" fmla="*/ 953426 h 2065305"/>
              <a:gd name="connsiteX11" fmla="*/ 5091115 w 10228277"/>
              <a:gd name="connsiteY11" fmla="*/ 691396 h 2065305"/>
              <a:gd name="connsiteX12" fmla="*/ 3224096 w 10228277"/>
              <a:gd name="connsiteY12" fmla="*/ 610948 h 2065305"/>
              <a:gd name="connsiteX13" fmla="*/ 609252 w 10228277"/>
              <a:gd name="connsiteY13" fmla="*/ 248956 h 2065305"/>
              <a:gd name="connsiteX14" fmla="*/ 1131 w 10228277"/>
              <a:gd name="connsiteY14" fmla="*/ 165117 h 2065305"/>
              <a:gd name="connsiteX15" fmla="*/ 34 w 10228277"/>
              <a:gd name="connsiteY15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5093484 w 10228277"/>
              <a:gd name="connsiteY3" fmla="*/ 651801 h 2065305"/>
              <a:gd name="connsiteX4" fmla="*/ 7040212 w 10228277"/>
              <a:gd name="connsiteY4" fmla="*/ 915390 h 2065305"/>
              <a:gd name="connsiteX5" fmla="*/ 8665617 w 10228277"/>
              <a:gd name="connsiteY5" fmla="*/ 1523773 h 2065305"/>
              <a:gd name="connsiteX6" fmla="*/ 10228277 w 10228277"/>
              <a:gd name="connsiteY6" fmla="*/ 1888473 h 2065305"/>
              <a:gd name="connsiteX7" fmla="*/ 9968478 w 10228277"/>
              <a:gd name="connsiteY7" fmla="*/ 2052917 h 2065305"/>
              <a:gd name="connsiteX8" fmla="*/ 8619779 w 10228277"/>
              <a:gd name="connsiteY8" fmla="*/ 1594797 h 2065305"/>
              <a:gd name="connsiteX9" fmla="*/ 7038741 w 10228277"/>
              <a:gd name="connsiteY9" fmla="*/ 953426 h 2065305"/>
              <a:gd name="connsiteX10" fmla="*/ 5091115 w 10228277"/>
              <a:gd name="connsiteY10" fmla="*/ 691396 h 2065305"/>
              <a:gd name="connsiteX11" fmla="*/ 3224096 w 10228277"/>
              <a:gd name="connsiteY11" fmla="*/ 610948 h 2065305"/>
              <a:gd name="connsiteX12" fmla="*/ 609252 w 10228277"/>
              <a:gd name="connsiteY12" fmla="*/ 248956 h 2065305"/>
              <a:gd name="connsiteX13" fmla="*/ 1131 w 10228277"/>
              <a:gd name="connsiteY13" fmla="*/ 165117 h 2065305"/>
              <a:gd name="connsiteX14" fmla="*/ 34 w 10228277"/>
              <a:gd name="connsiteY14" fmla="*/ 2405 h 2065305"/>
              <a:gd name="connsiteX0" fmla="*/ 34 w 10228277"/>
              <a:gd name="connsiteY0" fmla="*/ 2405 h 2052918"/>
              <a:gd name="connsiteX1" fmla="*/ 520608 w 10228277"/>
              <a:gd name="connsiteY1" fmla="*/ 103243 h 2052918"/>
              <a:gd name="connsiteX2" fmla="*/ 3210396 w 10228277"/>
              <a:gd name="connsiteY2" fmla="*/ 543817 h 2052918"/>
              <a:gd name="connsiteX3" fmla="*/ 5093484 w 10228277"/>
              <a:gd name="connsiteY3" fmla="*/ 651801 h 2052918"/>
              <a:gd name="connsiteX4" fmla="*/ 7040212 w 10228277"/>
              <a:gd name="connsiteY4" fmla="*/ 915390 h 2052918"/>
              <a:gd name="connsiteX5" fmla="*/ 8665617 w 10228277"/>
              <a:gd name="connsiteY5" fmla="*/ 1523773 h 2052918"/>
              <a:gd name="connsiteX6" fmla="*/ 10228277 w 10228277"/>
              <a:gd name="connsiteY6" fmla="*/ 1888473 h 2052918"/>
              <a:gd name="connsiteX7" fmla="*/ 9968478 w 10228277"/>
              <a:gd name="connsiteY7" fmla="*/ 2052917 h 2052918"/>
              <a:gd name="connsiteX8" fmla="*/ 8619779 w 10228277"/>
              <a:gd name="connsiteY8" fmla="*/ 1594797 h 2052918"/>
              <a:gd name="connsiteX9" fmla="*/ 7038741 w 10228277"/>
              <a:gd name="connsiteY9" fmla="*/ 953426 h 2052918"/>
              <a:gd name="connsiteX10" fmla="*/ 5091115 w 10228277"/>
              <a:gd name="connsiteY10" fmla="*/ 691396 h 2052918"/>
              <a:gd name="connsiteX11" fmla="*/ 3224096 w 10228277"/>
              <a:gd name="connsiteY11" fmla="*/ 610948 h 2052918"/>
              <a:gd name="connsiteX12" fmla="*/ 609252 w 10228277"/>
              <a:gd name="connsiteY12" fmla="*/ 248956 h 2052918"/>
              <a:gd name="connsiteX13" fmla="*/ 1131 w 10228277"/>
              <a:gd name="connsiteY13" fmla="*/ 165117 h 2052918"/>
              <a:gd name="connsiteX14" fmla="*/ 34 w 10228277"/>
              <a:gd name="connsiteY14" fmla="*/ 2405 h 205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228277" h="2052918">
                <a:moveTo>
                  <a:pt x="34" y="2405"/>
                </a:moveTo>
                <a:cubicBezTo>
                  <a:pt x="86613" y="-7907"/>
                  <a:pt x="-14452" y="13008"/>
                  <a:pt x="520608" y="103243"/>
                </a:cubicBezTo>
                <a:lnTo>
                  <a:pt x="3210396" y="543817"/>
                </a:lnTo>
                <a:cubicBezTo>
                  <a:pt x="3972542" y="635243"/>
                  <a:pt x="4455181" y="589872"/>
                  <a:pt x="5093484" y="651801"/>
                </a:cubicBezTo>
                <a:cubicBezTo>
                  <a:pt x="5731787" y="713730"/>
                  <a:pt x="6444857" y="770061"/>
                  <a:pt x="7040212" y="915390"/>
                </a:cubicBezTo>
                <a:cubicBezTo>
                  <a:pt x="7490447" y="1042387"/>
                  <a:pt x="8134273" y="1361593"/>
                  <a:pt x="8665617" y="1523773"/>
                </a:cubicBezTo>
                <a:cubicBezTo>
                  <a:pt x="9136031" y="1670843"/>
                  <a:pt x="9958065" y="1841423"/>
                  <a:pt x="10228277" y="1888473"/>
                </a:cubicBezTo>
                <a:cubicBezTo>
                  <a:pt x="10169454" y="1997234"/>
                  <a:pt x="10109194" y="2052495"/>
                  <a:pt x="9968478" y="2052917"/>
                </a:cubicBezTo>
                <a:cubicBezTo>
                  <a:pt x="9827762" y="2053339"/>
                  <a:pt x="9108068" y="1778045"/>
                  <a:pt x="8619779" y="1594797"/>
                </a:cubicBezTo>
                <a:cubicBezTo>
                  <a:pt x="8131490" y="1411549"/>
                  <a:pt x="7390741" y="1043504"/>
                  <a:pt x="7038741" y="953426"/>
                </a:cubicBezTo>
                <a:cubicBezTo>
                  <a:pt x="6450630" y="802859"/>
                  <a:pt x="5477321" y="723335"/>
                  <a:pt x="5091115" y="691396"/>
                </a:cubicBezTo>
                <a:cubicBezTo>
                  <a:pt x="4455341" y="634316"/>
                  <a:pt x="3971073" y="684688"/>
                  <a:pt x="3224096" y="610948"/>
                </a:cubicBezTo>
                <a:cubicBezTo>
                  <a:pt x="2597164" y="552292"/>
                  <a:pt x="1146413" y="323261"/>
                  <a:pt x="609252" y="248956"/>
                </a:cubicBezTo>
                <a:cubicBezTo>
                  <a:pt x="177920" y="193087"/>
                  <a:pt x="102667" y="206209"/>
                  <a:pt x="1131" y="165117"/>
                </a:cubicBezTo>
                <a:cubicBezTo>
                  <a:pt x="1423" y="138826"/>
                  <a:pt x="-258" y="28696"/>
                  <a:pt x="34" y="2405"/>
                </a:cubicBezTo>
                <a:close/>
              </a:path>
            </a:pathLst>
          </a:cu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Forme libre 410"/>
          <p:cNvSpPr>
            <a:spLocks/>
          </p:cNvSpPr>
          <p:nvPr/>
        </p:nvSpPr>
        <p:spPr bwMode="auto">
          <a:xfrm flipH="1">
            <a:off x="3876541" y="4049701"/>
            <a:ext cx="4762613" cy="987797"/>
          </a:xfrm>
          <a:custGeom>
            <a:avLst/>
            <a:gdLst>
              <a:gd name="T0" fmla="*/ 18 w 10217663"/>
              <a:gd name="T1" fmla="*/ 0 h 1353372"/>
              <a:gd name="T2" fmla="*/ 176341 w 10217663"/>
              <a:gd name="T3" fmla="*/ 16013 h 1353372"/>
              <a:gd name="T4" fmla="*/ 270600 w 10217663"/>
              <a:gd name="T5" fmla="*/ 43875 h 1353372"/>
              <a:gd name="T6" fmla="*/ 504934 w 10217663"/>
              <a:gd name="T7" fmla="*/ 52521 h 1353372"/>
              <a:gd name="T8" fmla="*/ 590531 w 10217663"/>
              <a:gd name="T9" fmla="*/ 76586 h 1353372"/>
              <a:gd name="T10" fmla="*/ 752758 w 10217663"/>
              <a:gd name="T11" fmla="*/ 85307 h 1353372"/>
              <a:gd name="T12" fmla="*/ 865924 w 10217663"/>
              <a:gd name="T13" fmla="*/ 112602 h 1353372"/>
              <a:gd name="T14" fmla="*/ 1175095 w 10217663"/>
              <a:gd name="T15" fmla="*/ 144621 h 1353372"/>
              <a:gd name="T16" fmla="*/ 1457656 w 10217663"/>
              <a:gd name="T17" fmla="*/ 168624 h 1353372"/>
              <a:gd name="T18" fmla="*/ 3473902 w 10217663"/>
              <a:gd name="T19" fmla="*/ 256140 h 1353372"/>
              <a:gd name="T20" fmla="*/ 3536501 w 10217663"/>
              <a:gd name="T21" fmla="*/ 389035 h 1353372"/>
              <a:gd name="T22" fmla="*/ 4206443 w 10217663"/>
              <a:gd name="T23" fmla="*/ 416231 h 1353372"/>
              <a:gd name="T24" fmla="*/ 4337947 w 10217663"/>
              <a:gd name="T25" fmla="*/ 444455 h 1353372"/>
              <a:gd name="T26" fmla="*/ 4636600 w 10217663"/>
              <a:gd name="T27" fmla="*/ 456093 h 1353372"/>
              <a:gd name="T28" fmla="*/ 4761352 w 10217663"/>
              <a:gd name="T29" fmla="*/ 498773 h 1353372"/>
              <a:gd name="T30" fmla="*/ 5002521 w 10217663"/>
              <a:gd name="T31" fmla="*/ 507895 h 1353372"/>
              <a:gd name="T32" fmla="*/ 5091336 w 10217663"/>
              <a:gd name="T33" fmla="*/ 545466 h 1353372"/>
              <a:gd name="T34" fmla="*/ 5310913 w 10217663"/>
              <a:gd name="T35" fmla="*/ 552123 h 1353372"/>
              <a:gd name="T36" fmla="*/ 5170359 w 10217663"/>
              <a:gd name="T37" fmla="*/ 587872 h 1353372"/>
              <a:gd name="T38" fmla="*/ 5008723 w 10217663"/>
              <a:gd name="T39" fmla="*/ 523123 h 1353372"/>
              <a:gd name="T40" fmla="*/ 4830666 w 10217663"/>
              <a:gd name="T41" fmla="*/ 564161 h 1353372"/>
              <a:gd name="T42" fmla="*/ 4647480 w 10217663"/>
              <a:gd name="T43" fmla="*/ 472054 h 1353372"/>
              <a:gd name="T44" fmla="*/ 4428375 w 10217663"/>
              <a:gd name="T45" fmla="*/ 520388 h 1353372"/>
              <a:gd name="T46" fmla="*/ 4221071 w 10217663"/>
              <a:gd name="T47" fmla="*/ 433295 h 1353372"/>
              <a:gd name="T48" fmla="*/ 4026595 w 10217663"/>
              <a:gd name="T49" fmla="*/ 492116 h 1353372"/>
              <a:gd name="T50" fmla="*/ 3784397 w 10217663"/>
              <a:gd name="T51" fmla="*/ 561882 h 1353372"/>
              <a:gd name="T52" fmla="*/ 3520651 w 10217663"/>
              <a:gd name="T53" fmla="*/ 426913 h 1353372"/>
              <a:gd name="T54" fmla="*/ 1480451 w 10217663"/>
              <a:gd name="T55" fmla="*/ 216709 h 1353372"/>
              <a:gd name="T56" fmla="*/ 1170522 w 10217663"/>
              <a:gd name="T57" fmla="*/ 171097 h 1353372"/>
              <a:gd name="T58" fmla="*/ 949833 w 10217663"/>
              <a:gd name="T59" fmla="*/ 165456 h 1353372"/>
              <a:gd name="T60" fmla="*/ 857295 w 10217663"/>
              <a:gd name="T61" fmla="*/ 156031 h 1353372"/>
              <a:gd name="T62" fmla="*/ 738468 w 10217663"/>
              <a:gd name="T63" fmla="*/ 104994 h 1353372"/>
              <a:gd name="T64" fmla="*/ 580936 w 10217663"/>
              <a:gd name="T65" fmla="*/ 129161 h 1353372"/>
              <a:gd name="T66" fmla="*/ 482929 w 10217663"/>
              <a:gd name="T67" fmla="*/ 67148 h 1353372"/>
              <a:gd name="T68" fmla="*/ 316675 w 10217663"/>
              <a:gd name="T69" fmla="*/ 107274 h 1353372"/>
              <a:gd name="T70" fmla="*/ 164789 w 10217663"/>
              <a:gd name="T71" fmla="*/ 34317 h 1353372"/>
              <a:gd name="T72" fmla="*/ 588 w 10217663"/>
              <a:gd name="T73" fmla="*/ 70796 h 1353372"/>
              <a:gd name="T74" fmla="*/ 18 w 10217663"/>
              <a:gd name="T75" fmla="*/ 0 h 135337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773378 w 10217663"/>
              <a:gd name="connsiteY26" fmla="*/ 981188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50174 w 10217663"/>
              <a:gd name="connsiteY26" fmla="*/ 920853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2848239 w 10217663"/>
              <a:gd name="connsiteY28" fmla="*/ 498068 h 1353372"/>
              <a:gd name="connsiteX29" fmla="*/ 2251967 w 10217663"/>
              <a:gd name="connsiteY29" fmla="*/ 393239 h 1353372"/>
              <a:gd name="connsiteX30" fmla="*/ 1827383 w 10217663"/>
              <a:gd name="connsiteY30" fmla="*/ 380273 h 1353372"/>
              <a:gd name="connsiteX31" fmla="*/ 1649350 w 10217663"/>
              <a:gd name="connsiteY31" fmla="*/ 358611 h 1353372"/>
              <a:gd name="connsiteX32" fmla="*/ 1420738 w 10217663"/>
              <a:gd name="connsiteY32" fmla="*/ 241310 h 1353372"/>
              <a:gd name="connsiteX33" fmla="*/ 1117663 w 10217663"/>
              <a:gd name="connsiteY33" fmla="*/ 296855 h 1353372"/>
              <a:gd name="connsiteX34" fmla="*/ 929107 w 10217663"/>
              <a:gd name="connsiteY34" fmla="*/ 154328 h 1353372"/>
              <a:gd name="connsiteX35" fmla="*/ 609252 w 10217663"/>
              <a:gd name="connsiteY35" fmla="*/ 246551 h 1353372"/>
              <a:gd name="connsiteX36" fmla="*/ 317038 w 10217663"/>
              <a:gd name="connsiteY36" fmla="*/ 78873 h 1353372"/>
              <a:gd name="connsiteX37" fmla="*/ 1131 w 10217663"/>
              <a:gd name="connsiteY37" fmla="*/ 162712 h 1353372"/>
              <a:gd name="connsiteX38" fmla="*/ 34 w 10217663"/>
              <a:gd name="connsiteY3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2848239 w 10217663"/>
              <a:gd name="connsiteY29" fmla="*/ 498068 h 1353372"/>
              <a:gd name="connsiteX30" fmla="*/ 2251967 w 10217663"/>
              <a:gd name="connsiteY30" fmla="*/ 393239 h 1353372"/>
              <a:gd name="connsiteX31" fmla="*/ 1827383 w 10217663"/>
              <a:gd name="connsiteY31" fmla="*/ 380273 h 1353372"/>
              <a:gd name="connsiteX32" fmla="*/ 1649350 w 10217663"/>
              <a:gd name="connsiteY32" fmla="*/ 358611 h 1353372"/>
              <a:gd name="connsiteX33" fmla="*/ 1420738 w 10217663"/>
              <a:gd name="connsiteY33" fmla="*/ 241310 h 1353372"/>
              <a:gd name="connsiteX34" fmla="*/ 1117663 w 10217663"/>
              <a:gd name="connsiteY34" fmla="*/ 296855 h 1353372"/>
              <a:gd name="connsiteX35" fmla="*/ 929107 w 10217663"/>
              <a:gd name="connsiteY35" fmla="*/ 154328 h 1353372"/>
              <a:gd name="connsiteX36" fmla="*/ 609252 w 10217663"/>
              <a:gd name="connsiteY36" fmla="*/ 246551 h 1353372"/>
              <a:gd name="connsiteX37" fmla="*/ 317038 w 10217663"/>
              <a:gd name="connsiteY37" fmla="*/ 78873 h 1353372"/>
              <a:gd name="connsiteX38" fmla="*/ 1131 w 10217663"/>
              <a:gd name="connsiteY38" fmla="*/ 162712 h 1353372"/>
              <a:gd name="connsiteX39" fmla="*/ 34 w 10217663"/>
              <a:gd name="connsiteY3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2848239 w 10217663"/>
              <a:gd name="connsiteY30" fmla="*/ 498068 h 1353372"/>
              <a:gd name="connsiteX31" fmla="*/ 2251967 w 10217663"/>
              <a:gd name="connsiteY31" fmla="*/ 393239 h 1353372"/>
              <a:gd name="connsiteX32" fmla="*/ 1827383 w 10217663"/>
              <a:gd name="connsiteY32" fmla="*/ 380273 h 1353372"/>
              <a:gd name="connsiteX33" fmla="*/ 1649350 w 10217663"/>
              <a:gd name="connsiteY33" fmla="*/ 358611 h 1353372"/>
              <a:gd name="connsiteX34" fmla="*/ 1420738 w 10217663"/>
              <a:gd name="connsiteY34" fmla="*/ 241310 h 1353372"/>
              <a:gd name="connsiteX35" fmla="*/ 1117663 w 10217663"/>
              <a:gd name="connsiteY35" fmla="*/ 296855 h 1353372"/>
              <a:gd name="connsiteX36" fmla="*/ 929107 w 10217663"/>
              <a:gd name="connsiteY36" fmla="*/ 154328 h 1353372"/>
              <a:gd name="connsiteX37" fmla="*/ 609252 w 10217663"/>
              <a:gd name="connsiteY37" fmla="*/ 246551 h 1353372"/>
              <a:gd name="connsiteX38" fmla="*/ 317038 w 10217663"/>
              <a:gd name="connsiteY38" fmla="*/ 78873 h 1353372"/>
              <a:gd name="connsiteX39" fmla="*/ 1131 w 10217663"/>
              <a:gd name="connsiteY39" fmla="*/ 162712 h 1353372"/>
              <a:gd name="connsiteX40" fmla="*/ 34 w 10217663"/>
              <a:gd name="connsiteY4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2848239 w 10217663"/>
              <a:gd name="connsiteY31" fmla="*/ 498068 h 1353372"/>
              <a:gd name="connsiteX32" fmla="*/ 2251967 w 10217663"/>
              <a:gd name="connsiteY32" fmla="*/ 393239 h 1353372"/>
              <a:gd name="connsiteX33" fmla="*/ 1827383 w 10217663"/>
              <a:gd name="connsiteY33" fmla="*/ 380273 h 1353372"/>
              <a:gd name="connsiteX34" fmla="*/ 1649350 w 10217663"/>
              <a:gd name="connsiteY34" fmla="*/ 358611 h 1353372"/>
              <a:gd name="connsiteX35" fmla="*/ 1420738 w 10217663"/>
              <a:gd name="connsiteY35" fmla="*/ 241310 h 1353372"/>
              <a:gd name="connsiteX36" fmla="*/ 1117663 w 10217663"/>
              <a:gd name="connsiteY36" fmla="*/ 296855 h 1353372"/>
              <a:gd name="connsiteX37" fmla="*/ 929107 w 10217663"/>
              <a:gd name="connsiteY37" fmla="*/ 154328 h 1353372"/>
              <a:gd name="connsiteX38" fmla="*/ 609252 w 10217663"/>
              <a:gd name="connsiteY38" fmla="*/ 246551 h 1353372"/>
              <a:gd name="connsiteX39" fmla="*/ 317038 w 10217663"/>
              <a:gd name="connsiteY39" fmla="*/ 78873 h 1353372"/>
              <a:gd name="connsiteX40" fmla="*/ 1131 w 10217663"/>
              <a:gd name="connsiteY40" fmla="*/ 162712 h 1353372"/>
              <a:gd name="connsiteX41" fmla="*/ 34 w 10217663"/>
              <a:gd name="connsiteY4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2848239 w 10217663"/>
              <a:gd name="connsiteY32" fmla="*/ 498068 h 1353372"/>
              <a:gd name="connsiteX33" fmla="*/ 2251967 w 10217663"/>
              <a:gd name="connsiteY33" fmla="*/ 393239 h 1353372"/>
              <a:gd name="connsiteX34" fmla="*/ 1827383 w 10217663"/>
              <a:gd name="connsiteY34" fmla="*/ 380273 h 1353372"/>
              <a:gd name="connsiteX35" fmla="*/ 1649350 w 10217663"/>
              <a:gd name="connsiteY35" fmla="*/ 358611 h 1353372"/>
              <a:gd name="connsiteX36" fmla="*/ 1420738 w 10217663"/>
              <a:gd name="connsiteY36" fmla="*/ 241310 h 1353372"/>
              <a:gd name="connsiteX37" fmla="*/ 1117663 w 10217663"/>
              <a:gd name="connsiteY37" fmla="*/ 296855 h 1353372"/>
              <a:gd name="connsiteX38" fmla="*/ 929107 w 10217663"/>
              <a:gd name="connsiteY38" fmla="*/ 154328 h 1353372"/>
              <a:gd name="connsiteX39" fmla="*/ 609252 w 10217663"/>
              <a:gd name="connsiteY39" fmla="*/ 246551 h 1353372"/>
              <a:gd name="connsiteX40" fmla="*/ 317038 w 10217663"/>
              <a:gd name="connsiteY40" fmla="*/ 78873 h 1353372"/>
              <a:gd name="connsiteX41" fmla="*/ 1131 w 10217663"/>
              <a:gd name="connsiteY41" fmla="*/ 162712 h 1353372"/>
              <a:gd name="connsiteX42" fmla="*/ 34 w 10217663"/>
              <a:gd name="connsiteY4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2848239 w 10217663"/>
              <a:gd name="connsiteY33" fmla="*/ 498068 h 1353372"/>
              <a:gd name="connsiteX34" fmla="*/ 2251967 w 10217663"/>
              <a:gd name="connsiteY34" fmla="*/ 393239 h 1353372"/>
              <a:gd name="connsiteX35" fmla="*/ 1827383 w 10217663"/>
              <a:gd name="connsiteY35" fmla="*/ 380273 h 1353372"/>
              <a:gd name="connsiteX36" fmla="*/ 1649350 w 10217663"/>
              <a:gd name="connsiteY36" fmla="*/ 358611 h 1353372"/>
              <a:gd name="connsiteX37" fmla="*/ 1420738 w 10217663"/>
              <a:gd name="connsiteY37" fmla="*/ 241310 h 1353372"/>
              <a:gd name="connsiteX38" fmla="*/ 1117663 w 10217663"/>
              <a:gd name="connsiteY38" fmla="*/ 296855 h 1353372"/>
              <a:gd name="connsiteX39" fmla="*/ 929107 w 10217663"/>
              <a:gd name="connsiteY39" fmla="*/ 154328 h 1353372"/>
              <a:gd name="connsiteX40" fmla="*/ 609252 w 10217663"/>
              <a:gd name="connsiteY40" fmla="*/ 246551 h 1353372"/>
              <a:gd name="connsiteX41" fmla="*/ 317038 w 10217663"/>
              <a:gd name="connsiteY41" fmla="*/ 78873 h 1353372"/>
              <a:gd name="connsiteX42" fmla="*/ 1131 w 10217663"/>
              <a:gd name="connsiteY42" fmla="*/ 162712 h 1353372"/>
              <a:gd name="connsiteX43" fmla="*/ 34 w 10217663"/>
              <a:gd name="connsiteY4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2848239 w 10217663"/>
              <a:gd name="connsiteY35" fmla="*/ 498068 h 1353372"/>
              <a:gd name="connsiteX36" fmla="*/ 2251967 w 10217663"/>
              <a:gd name="connsiteY36" fmla="*/ 393239 h 1353372"/>
              <a:gd name="connsiteX37" fmla="*/ 1827383 w 10217663"/>
              <a:gd name="connsiteY37" fmla="*/ 380273 h 1353372"/>
              <a:gd name="connsiteX38" fmla="*/ 1649350 w 10217663"/>
              <a:gd name="connsiteY38" fmla="*/ 358611 h 1353372"/>
              <a:gd name="connsiteX39" fmla="*/ 1420738 w 10217663"/>
              <a:gd name="connsiteY39" fmla="*/ 241310 h 1353372"/>
              <a:gd name="connsiteX40" fmla="*/ 1117663 w 10217663"/>
              <a:gd name="connsiteY40" fmla="*/ 296855 h 1353372"/>
              <a:gd name="connsiteX41" fmla="*/ 929107 w 10217663"/>
              <a:gd name="connsiteY41" fmla="*/ 154328 h 1353372"/>
              <a:gd name="connsiteX42" fmla="*/ 609252 w 10217663"/>
              <a:gd name="connsiteY42" fmla="*/ 246551 h 1353372"/>
              <a:gd name="connsiteX43" fmla="*/ 317038 w 10217663"/>
              <a:gd name="connsiteY43" fmla="*/ 78873 h 1353372"/>
              <a:gd name="connsiteX44" fmla="*/ 1131 w 10217663"/>
              <a:gd name="connsiteY44" fmla="*/ 162712 h 1353372"/>
              <a:gd name="connsiteX45" fmla="*/ 34 w 10217663"/>
              <a:gd name="connsiteY4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48239 w 10217663"/>
              <a:gd name="connsiteY36" fmla="*/ 498068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600817 w 10217663"/>
              <a:gd name="connsiteY10" fmla="*/ 492271 h 1353372"/>
              <a:gd name="connsiteX11" fmla="*/ 6683438 w 10217663"/>
              <a:gd name="connsiteY11" fmla="*/ 588695 h 1353372"/>
              <a:gd name="connsiteX12" fmla="*/ 6936554 w 10217663"/>
              <a:gd name="connsiteY12" fmla="*/ 894130 h 1353372"/>
              <a:gd name="connsiteX13" fmla="*/ 8092775 w 10217663"/>
              <a:gd name="connsiteY13" fmla="*/ 956637 h 1353372"/>
              <a:gd name="connsiteX14" fmla="*/ 8345775 w 10217663"/>
              <a:gd name="connsiteY14" fmla="*/ 1021504 h 1353372"/>
              <a:gd name="connsiteX15" fmla="*/ 8920352 w 10217663"/>
              <a:gd name="connsiteY15" fmla="*/ 1048253 h 1353372"/>
              <a:gd name="connsiteX16" fmla="*/ 9160362 w 10217663"/>
              <a:gd name="connsiteY16" fmla="*/ 1146346 h 1353372"/>
              <a:gd name="connsiteX17" fmla="*/ 9624349 w 10217663"/>
              <a:gd name="connsiteY17" fmla="*/ 1167310 h 1353372"/>
              <a:gd name="connsiteX18" fmla="*/ 9795219 w 10217663"/>
              <a:gd name="connsiteY18" fmla="*/ 1253663 h 1353372"/>
              <a:gd name="connsiteX19" fmla="*/ 10217663 w 10217663"/>
              <a:gd name="connsiteY19" fmla="*/ 1268963 h 1353372"/>
              <a:gd name="connsiteX20" fmla="*/ 9947250 w 10217663"/>
              <a:gd name="connsiteY20" fmla="*/ 1351125 h 1353372"/>
              <a:gd name="connsiteX21" fmla="*/ 9636278 w 10217663"/>
              <a:gd name="connsiteY21" fmla="*/ 1202310 h 1353372"/>
              <a:gd name="connsiteX22" fmla="*/ 9293717 w 10217663"/>
              <a:gd name="connsiteY22" fmla="*/ 1296630 h 1353372"/>
              <a:gd name="connsiteX23" fmla="*/ 8941284 w 10217663"/>
              <a:gd name="connsiteY23" fmla="*/ 1084937 h 1353372"/>
              <a:gd name="connsiteX24" fmla="*/ 8519748 w 10217663"/>
              <a:gd name="connsiteY24" fmla="*/ 1196025 h 1353372"/>
              <a:gd name="connsiteX25" fmla="*/ 8120917 w 10217663"/>
              <a:gd name="connsiteY25" fmla="*/ 995857 h 1353372"/>
              <a:gd name="connsiteX26" fmla="*/ 7746763 w 10217663"/>
              <a:gd name="connsiteY26" fmla="*/ 1131046 h 1353372"/>
              <a:gd name="connsiteX27" fmla="*/ 7347143 w 10217663"/>
              <a:gd name="connsiteY27" fmla="*/ 999767 h 1353372"/>
              <a:gd name="connsiteX28" fmla="*/ 7038741 w 10217663"/>
              <a:gd name="connsiteY28" fmla="*/ 951021 h 1353372"/>
              <a:gd name="connsiteX29" fmla="*/ 6465318 w 10217663"/>
              <a:gd name="connsiteY29" fmla="*/ 1010784 h 1353372"/>
              <a:gd name="connsiteX30" fmla="*/ 5953546 w 10217663"/>
              <a:gd name="connsiteY30" fmla="*/ 809664 h 1353372"/>
              <a:gd name="connsiteX31" fmla="*/ 5441773 w 10217663"/>
              <a:gd name="connsiteY31" fmla="*/ 880056 h 1353372"/>
              <a:gd name="connsiteX32" fmla="*/ 5091115 w 10217663"/>
              <a:gd name="connsiteY32" fmla="*/ 688991 h 1353372"/>
              <a:gd name="connsiteX33" fmla="*/ 4721502 w 10217663"/>
              <a:gd name="connsiteY33" fmla="*/ 759384 h 1353372"/>
              <a:gd name="connsiteX34" fmla="*/ 4370844 w 10217663"/>
              <a:gd name="connsiteY34" fmla="*/ 598487 h 1353372"/>
              <a:gd name="connsiteX35" fmla="*/ 3982277 w 10217663"/>
              <a:gd name="connsiteY35" fmla="*/ 699047 h 1353372"/>
              <a:gd name="connsiteX36" fmla="*/ 3631618 w 10217663"/>
              <a:gd name="connsiteY36" fmla="*/ 528095 h 1353372"/>
              <a:gd name="connsiteX37" fmla="*/ 3224096 w 10217663"/>
              <a:gd name="connsiteY37" fmla="*/ 608543 h 1353372"/>
              <a:gd name="connsiteX38" fmla="*/ 2914580 w 10217663"/>
              <a:gd name="connsiteY38" fmla="*/ 467900 h 1353372"/>
              <a:gd name="connsiteX39" fmla="*/ 2589121 w 10217663"/>
              <a:gd name="connsiteY39" fmla="*/ 497927 h 1353372"/>
              <a:gd name="connsiteX40" fmla="*/ 2251967 w 10217663"/>
              <a:gd name="connsiteY40" fmla="*/ 393239 h 1353372"/>
              <a:gd name="connsiteX41" fmla="*/ 1827383 w 10217663"/>
              <a:gd name="connsiteY41" fmla="*/ 411699 h 1353372"/>
              <a:gd name="connsiteX42" fmla="*/ 1649350 w 10217663"/>
              <a:gd name="connsiteY42" fmla="*/ 358611 h 1353372"/>
              <a:gd name="connsiteX43" fmla="*/ 1420738 w 10217663"/>
              <a:gd name="connsiteY43" fmla="*/ 241310 h 1353372"/>
              <a:gd name="connsiteX44" fmla="*/ 1117663 w 10217663"/>
              <a:gd name="connsiteY44" fmla="*/ 296855 h 1353372"/>
              <a:gd name="connsiteX45" fmla="*/ 929107 w 10217663"/>
              <a:gd name="connsiteY45" fmla="*/ 154328 h 1353372"/>
              <a:gd name="connsiteX46" fmla="*/ 609252 w 10217663"/>
              <a:gd name="connsiteY46" fmla="*/ 246551 h 1353372"/>
              <a:gd name="connsiteX47" fmla="*/ 317038 w 10217663"/>
              <a:gd name="connsiteY47" fmla="*/ 78873 h 1353372"/>
              <a:gd name="connsiteX48" fmla="*/ 1131 w 10217663"/>
              <a:gd name="connsiteY48" fmla="*/ 162712 h 1353372"/>
              <a:gd name="connsiteX49" fmla="*/ 34 w 10217663"/>
              <a:gd name="connsiteY4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6683438 w 10217663"/>
              <a:gd name="connsiteY14" fmla="*/ 588695 h 1353372"/>
              <a:gd name="connsiteX15" fmla="*/ 6936554 w 10217663"/>
              <a:gd name="connsiteY15" fmla="*/ 894130 h 1353372"/>
              <a:gd name="connsiteX16" fmla="*/ 8092775 w 10217663"/>
              <a:gd name="connsiteY16" fmla="*/ 956637 h 1353372"/>
              <a:gd name="connsiteX17" fmla="*/ 8345775 w 10217663"/>
              <a:gd name="connsiteY17" fmla="*/ 1021504 h 1353372"/>
              <a:gd name="connsiteX18" fmla="*/ 8920352 w 10217663"/>
              <a:gd name="connsiteY18" fmla="*/ 1048253 h 1353372"/>
              <a:gd name="connsiteX19" fmla="*/ 9160362 w 10217663"/>
              <a:gd name="connsiteY19" fmla="*/ 1146346 h 1353372"/>
              <a:gd name="connsiteX20" fmla="*/ 9624349 w 10217663"/>
              <a:gd name="connsiteY20" fmla="*/ 1167310 h 1353372"/>
              <a:gd name="connsiteX21" fmla="*/ 9795219 w 10217663"/>
              <a:gd name="connsiteY21" fmla="*/ 1253663 h 1353372"/>
              <a:gd name="connsiteX22" fmla="*/ 10217663 w 10217663"/>
              <a:gd name="connsiteY22" fmla="*/ 1268963 h 1353372"/>
              <a:gd name="connsiteX23" fmla="*/ 9947250 w 10217663"/>
              <a:gd name="connsiteY23" fmla="*/ 1351125 h 1353372"/>
              <a:gd name="connsiteX24" fmla="*/ 9636278 w 10217663"/>
              <a:gd name="connsiteY24" fmla="*/ 1202310 h 1353372"/>
              <a:gd name="connsiteX25" fmla="*/ 9293717 w 10217663"/>
              <a:gd name="connsiteY25" fmla="*/ 1296630 h 1353372"/>
              <a:gd name="connsiteX26" fmla="*/ 8941284 w 10217663"/>
              <a:gd name="connsiteY26" fmla="*/ 1084937 h 1353372"/>
              <a:gd name="connsiteX27" fmla="*/ 8519748 w 10217663"/>
              <a:gd name="connsiteY27" fmla="*/ 1196025 h 1353372"/>
              <a:gd name="connsiteX28" fmla="*/ 8120917 w 10217663"/>
              <a:gd name="connsiteY28" fmla="*/ 995857 h 1353372"/>
              <a:gd name="connsiteX29" fmla="*/ 7746763 w 10217663"/>
              <a:gd name="connsiteY29" fmla="*/ 1131046 h 1353372"/>
              <a:gd name="connsiteX30" fmla="*/ 7347143 w 10217663"/>
              <a:gd name="connsiteY30" fmla="*/ 999767 h 1353372"/>
              <a:gd name="connsiteX31" fmla="*/ 7038741 w 10217663"/>
              <a:gd name="connsiteY31" fmla="*/ 951021 h 1353372"/>
              <a:gd name="connsiteX32" fmla="*/ 6465318 w 10217663"/>
              <a:gd name="connsiteY32" fmla="*/ 1010784 h 1353372"/>
              <a:gd name="connsiteX33" fmla="*/ 5953546 w 10217663"/>
              <a:gd name="connsiteY33" fmla="*/ 809664 h 1353372"/>
              <a:gd name="connsiteX34" fmla="*/ 5441773 w 10217663"/>
              <a:gd name="connsiteY34" fmla="*/ 880056 h 1353372"/>
              <a:gd name="connsiteX35" fmla="*/ 5091115 w 10217663"/>
              <a:gd name="connsiteY35" fmla="*/ 688991 h 1353372"/>
              <a:gd name="connsiteX36" fmla="*/ 4721502 w 10217663"/>
              <a:gd name="connsiteY36" fmla="*/ 759384 h 1353372"/>
              <a:gd name="connsiteX37" fmla="*/ 4370844 w 10217663"/>
              <a:gd name="connsiteY37" fmla="*/ 598487 h 1353372"/>
              <a:gd name="connsiteX38" fmla="*/ 3982277 w 10217663"/>
              <a:gd name="connsiteY38" fmla="*/ 699047 h 1353372"/>
              <a:gd name="connsiteX39" fmla="*/ 3631618 w 10217663"/>
              <a:gd name="connsiteY39" fmla="*/ 528095 h 1353372"/>
              <a:gd name="connsiteX40" fmla="*/ 3224096 w 10217663"/>
              <a:gd name="connsiteY40" fmla="*/ 608543 h 1353372"/>
              <a:gd name="connsiteX41" fmla="*/ 2914580 w 10217663"/>
              <a:gd name="connsiteY41" fmla="*/ 467900 h 1353372"/>
              <a:gd name="connsiteX42" fmla="*/ 2589121 w 10217663"/>
              <a:gd name="connsiteY42" fmla="*/ 497927 h 1353372"/>
              <a:gd name="connsiteX43" fmla="*/ 2251967 w 10217663"/>
              <a:gd name="connsiteY43" fmla="*/ 393239 h 1353372"/>
              <a:gd name="connsiteX44" fmla="*/ 1827383 w 10217663"/>
              <a:gd name="connsiteY44" fmla="*/ 411699 h 1353372"/>
              <a:gd name="connsiteX45" fmla="*/ 1649350 w 10217663"/>
              <a:gd name="connsiteY45" fmla="*/ 358611 h 1353372"/>
              <a:gd name="connsiteX46" fmla="*/ 1420738 w 10217663"/>
              <a:gd name="connsiteY46" fmla="*/ 241310 h 1353372"/>
              <a:gd name="connsiteX47" fmla="*/ 1117663 w 10217663"/>
              <a:gd name="connsiteY47" fmla="*/ 296855 h 1353372"/>
              <a:gd name="connsiteX48" fmla="*/ 929107 w 10217663"/>
              <a:gd name="connsiteY48" fmla="*/ 154328 h 1353372"/>
              <a:gd name="connsiteX49" fmla="*/ 609252 w 10217663"/>
              <a:gd name="connsiteY49" fmla="*/ 246551 h 1353372"/>
              <a:gd name="connsiteX50" fmla="*/ 317038 w 10217663"/>
              <a:gd name="connsiteY50" fmla="*/ 78873 h 1353372"/>
              <a:gd name="connsiteX51" fmla="*/ 1131 w 10217663"/>
              <a:gd name="connsiteY51" fmla="*/ 162712 h 1353372"/>
              <a:gd name="connsiteX52" fmla="*/ 34 w 10217663"/>
              <a:gd name="connsiteY5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6683438 w 10217663"/>
              <a:gd name="connsiteY15" fmla="*/ 588695 h 1353372"/>
              <a:gd name="connsiteX16" fmla="*/ 6936554 w 10217663"/>
              <a:gd name="connsiteY16" fmla="*/ 894130 h 1353372"/>
              <a:gd name="connsiteX17" fmla="*/ 8092775 w 10217663"/>
              <a:gd name="connsiteY17" fmla="*/ 956637 h 1353372"/>
              <a:gd name="connsiteX18" fmla="*/ 8345775 w 10217663"/>
              <a:gd name="connsiteY18" fmla="*/ 1021504 h 1353372"/>
              <a:gd name="connsiteX19" fmla="*/ 8920352 w 10217663"/>
              <a:gd name="connsiteY19" fmla="*/ 1048253 h 1353372"/>
              <a:gd name="connsiteX20" fmla="*/ 9160362 w 10217663"/>
              <a:gd name="connsiteY20" fmla="*/ 1146346 h 1353372"/>
              <a:gd name="connsiteX21" fmla="*/ 9624349 w 10217663"/>
              <a:gd name="connsiteY21" fmla="*/ 1167310 h 1353372"/>
              <a:gd name="connsiteX22" fmla="*/ 9795219 w 10217663"/>
              <a:gd name="connsiteY22" fmla="*/ 1253663 h 1353372"/>
              <a:gd name="connsiteX23" fmla="*/ 10217663 w 10217663"/>
              <a:gd name="connsiteY23" fmla="*/ 1268963 h 1353372"/>
              <a:gd name="connsiteX24" fmla="*/ 9947250 w 10217663"/>
              <a:gd name="connsiteY24" fmla="*/ 1351125 h 1353372"/>
              <a:gd name="connsiteX25" fmla="*/ 9636278 w 10217663"/>
              <a:gd name="connsiteY25" fmla="*/ 1202310 h 1353372"/>
              <a:gd name="connsiteX26" fmla="*/ 9293717 w 10217663"/>
              <a:gd name="connsiteY26" fmla="*/ 1296630 h 1353372"/>
              <a:gd name="connsiteX27" fmla="*/ 8941284 w 10217663"/>
              <a:gd name="connsiteY27" fmla="*/ 1084937 h 1353372"/>
              <a:gd name="connsiteX28" fmla="*/ 8519748 w 10217663"/>
              <a:gd name="connsiteY28" fmla="*/ 1196025 h 1353372"/>
              <a:gd name="connsiteX29" fmla="*/ 8120917 w 10217663"/>
              <a:gd name="connsiteY29" fmla="*/ 995857 h 1353372"/>
              <a:gd name="connsiteX30" fmla="*/ 7746763 w 10217663"/>
              <a:gd name="connsiteY30" fmla="*/ 1131046 h 1353372"/>
              <a:gd name="connsiteX31" fmla="*/ 7347143 w 10217663"/>
              <a:gd name="connsiteY31" fmla="*/ 999767 h 1353372"/>
              <a:gd name="connsiteX32" fmla="*/ 7038741 w 10217663"/>
              <a:gd name="connsiteY32" fmla="*/ 951021 h 1353372"/>
              <a:gd name="connsiteX33" fmla="*/ 6465318 w 10217663"/>
              <a:gd name="connsiteY33" fmla="*/ 1010784 h 1353372"/>
              <a:gd name="connsiteX34" fmla="*/ 5953546 w 10217663"/>
              <a:gd name="connsiteY34" fmla="*/ 809664 h 1353372"/>
              <a:gd name="connsiteX35" fmla="*/ 5441773 w 10217663"/>
              <a:gd name="connsiteY35" fmla="*/ 880056 h 1353372"/>
              <a:gd name="connsiteX36" fmla="*/ 5091115 w 10217663"/>
              <a:gd name="connsiteY36" fmla="*/ 688991 h 1353372"/>
              <a:gd name="connsiteX37" fmla="*/ 4721502 w 10217663"/>
              <a:gd name="connsiteY37" fmla="*/ 759384 h 1353372"/>
              <a:gd name="connsiteX38" fmla="*/ 4370844 w 10217663"/>
              <a:gd name="connsiteY38" fmla="*/ 598487 h 1353372"/>
              <a:gd name="connsiteX39" fmla="*/ 3982277 w 10217663"/>
              <a:gd name="connsiteY39" fmla="*/ 699047 h 1353372"/>
              <a:gd name="connsiteX40" fmla="*/ 3631618 w 10217663"/>
              <a:gd name="connsiteY40" fmla="*/ 528095 h 1353372"/>
              <a:gd name="connsiteX41" fmla="*/ 3224096 w 10217663"/>
              <a:gd name="connsiteY41" fmla="*/ 608543 h 1353372"/>
              <a:gd name="connsiteX42" fmla="*/ 2914580 w 10217663"/>
              <a:gd name="connsiteY42" fmla="*/ 467900 h 1353372"/>
              <a:gd name="connsiteX43" fmla="*/ 2589121 w 10217663"/>
              <a:gd name="connsiteY43" fmla="*/ 497927 h 1353372"/>
              <a:gd name="connsiteX44" fmla="*/ 2251967 w 10217663"/>
              <a:gd name="connsiteY44" fmla="*/ 393239 h 1353372"/>
              <a:gd name="connsiteX45" fmla="*/ 1827383 w 10217663"/>
              <a:gd name="connsiteY45" fmla="*/ 411699 h 1353372"/>
              <a:gd name="connsiteX46" fmla="*/ 1649350 w 10217663"/>
              <a:gd name="connsiteY46" fmla="*/ 358611 h 1353372"/>
              <a:gd name="connsiteX47" fmla="*/ 1420738 w 10217663"/>
              <a:gd name="connsiteY47" fmla="*/ 241310 h 1353372"/>
              <a:gd name="connsiteX48" fmla="*/ 1117663 w 10217663"/>
              <a:gd name="connsiteY48" fmla="*/ 296855 h 1353372"/>
              <a:gd name="connsiteX49" fmla="*/ 929107 w 10217663"/>
              <a:gd name="connsiteY49" fmla="*/ 154328 h 1353372"/>
              <a:gd name="connsiteX50" fmla="*/ 609252 w 10217663"/>
              <a:gd name="connsiteY50" fmla="*/ 246551 h 1353372"/>
              <a:gd name="connsiteX51" fmla="*/ 317038 w 10217663"/>
              <a:gd name="connsiteY51" fmla="*/ 78873 h 1353372"/>
              <a:gd name="connsiteX52" fmla="*/ 1131 w 10217663"/>
              <a:gd name="connsiteY52" fmla="*/ 162712 h 1353372"/>
              <a:gd name="connsiteX53" fmla="*/ 34 w 10217663"/>
              <a:gd name="connsiteY5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6683438 w 10217663"/>
              <a:gd name="connsiteY16" fmla="*/ 588695 h 1353372"/>
              <a:gd name="connsiteX17" fmla="*/ 6936554 w 10217663"/>
              <a:gd name="connsiteY17" fmla="*/ 894130 h 1353372"/>
              <a:gd name="connsiteX18" fmla="*/ 8092775 w 10217663"/>
              <a:gd name="connsiteY18" fmla="*/ 956637 h 1353372"/>
              <a:gd name="connsiteX19" fmla="*/ 8345775 w 10217663"/>
              <a:gd name="connsiteY19" fmla="*/ 1021504 h 1353372"/>
              <a:gd name="connsiteX20" fmla="*/ 8920352 w 10217663"/>
              <a:gd name="connsiteY20" fmla="*/ 1048253 h 1353372"/>
              <a:gd name="connsiteX21" fmla="*/ 9160362 w 10217663"/>
              <a:gd name="connsiteY21" fmla="*/ 1146346 h 1353372"/>
              <a:gd name="connsiteX22" fmla="*/ 9624349 w 10217663"/>
              <a:gd name="connsiteY22" fmla="*/ 1167310 h 1353372"/>
              <a:gd name="connsiteX23" fmla="*/ 9795219 w 10217663"/>
              <a:gd name="connsiteY23" fmla="*/ 1253663 h 1353372"/>
              <a:gd name="connsiteX24" fmla="*/ 10217663 w 10217663"/>
              <a:gd name="connsiteY24" fmla="*/ 1268963 h 1353372"/>
              <a:gd name="connsiteX25" fmla="*/ 9947250 w 10217663"/>
              <a:gd name="connsiteY25" fmla="*/ 1351125 h 1353372"/>
              <a:gd name="connsiteX26" fmla="*/ 9636278 w 10217663"/>
              <a:gd name="connsiteY26" fmla="*/ 1202310 h 1353372"/>
              <a:gd name="connsiteX27" fmla="*/ 9293717 w 10217663"/>
              <a:gd name="connsiteY27" fmla="*/ 1296630 h 1353372"/>
              <a:gd name="connsiteX28" fmla="*/ 8941284 w 10217663"/>
              <a:gd name="connsiteY28" fmla="*/ 1084937 h 1353372"/>
              <a:gd name="connsiteX29" fmla="*/ 8519748 w 10217663"/>
              <a:gd name="connsiteY29" fmla="*/ 1196025 h 1353372"/>
              <a:gd name="connsiteX30" fmla="*/ 8120917 w 10217663"/>
              <a:gd name="connsiteY30" fmla="*/ 995857 h 1353372"/>
              <a:gd name="connsiteX31" fmla="*/ 7746763 w 10217663"/>
              <a:gd name="connsiteY31" fmla="*/ 1131046 h 1353372"/>
              <a:gd name="connsiteX32" fmla="*/ 7347143 w 10217663"/>
              <a:gd name="connsiteY32" fmla="*/ 999767 h 1353372"/>
              <a:gd name="connsiteX33" fmla="*/ 7038741 w 10217663"/>
              <a:gd name="connsiteY33" fmla="*/ 951021 h 1353372"/>
              <a:gd name="connsiteX34" fmla="*/ 6465318 w 10217663"/>
              <a:gd name="connsiteY34" fmla="*/ 1010784 h 1353372"/>
              <a:gd name="connsiteX35" fmla="*/ 5953546 w 10217663"/>
              <a:gd name="connsiteY35" fmla="*/ 809664 h 1353372"/>
              <a:gd name="connsiteX36" fmla="*/ 5441773 w 10217663"/>
              <a:gd name="connsiteY36" fmla="*/ 880056 h 1353372"/>
              <a:gd name="connsiteX37" fmla="*/ 5091115 w 10217663"/>
              <a:gd name="connsiteY37" fmla="*/ 688991 h 1353372"/>
              <a:gd name="connsiteX38" fmla="*/ 4721502 w 10217663"/>
              <a:gd name="connsiteY38" fmla="*/ 759384 h 1353372"/>
              <a:gd name="connsiteX39" fmla="*/ 4370844 w 10217663"/>
              <a:gd name="connsiteY39" fmla="*/ 598487 h 1353372"/>
              <a:gd name="connsiteX40" fmla="*/ 3982277 w 10217663"/>
              <a:gd name="connsiteY40" fmla="*/ 699047 h 1353372"/>
              <a:gd name="connsiteX41" fmla="*/ 3631618 w 10217663"/>
              <a:gd name="connsiteY41" fmla="*/ 528095 h 1353372"/>
              <a:gd name="connsiteX42" fmla="*/ 3224096 w 10217663"/>
              <a:gd name="connsiteY42" fmla="*/ 608543 h 1353372"/>
              <a:gd name="connsiteX43" fmla="*/ 2914580 w 10217663"/>
              <a:gd name="connsiteY43" fmla="*/ 467900 h 1353372"/>
              <a:gd name="connsiteX44" fmla="*/ 2589121 w 10217663"/>
              <a:gd name="connsiteY44" fmla="*/ 497927 h 1353372"/>
              <a:gd name="connsiteX45" fmla="*/ 2251967 w 10217663"/>
              <a:gd name="connsiteY45" fmla="*/ 393239 h 1353372"/>
              <a:gd name="connsiteX46" fmla="*/ 1827383 w 10217663"/>
              <a:gd name="connsiteY46" fmla="*/ 411699 h 1353372"/>
              <a:gd name="connsiteX47" fmla="*/ 1649350 w 10217663"/>
              <a:gd name="connsiteY47" fmla="*/ 358611 h 1353372"/>
              <a:gd name="connsiteX48" fmla="*/ 1420738 w 10217663"/>
              <a:gd name="connsiteY48" fmla="*/ 241310 h 1353372"/>
              <a:gd name="connsiteX49" fmla="*/ 1117663 w 10217663"/>
              <a:gd name="connsiteY49" fmla="*/ 296855 h 1353372"/>
              <a:gd name="connsiteX50" fmla="*/ 929107 w 10217663"/>
              <a:gd name="connsiteY50" fmla="*/ 154328 h 1353372"/>
              <a:gd name="connsiteX51" fmla="*/ 609252 w 10217663"/>
              <a:gd name="connsiteY51" fmla="*/ 246551 h 1353372"/>
              <a:gd name="connsiteX52" fmla="*/ 317038 w 10217663"/>
              <a:gd name="connsiteY52" fmla="*/ 78873 h 1353372"/>
              <a:gd name="connsiteX53" fmla="*/ 1131 w 10217663"/>
              <a:gd name="connsiteY53" fmla="*/ 162712 h 1353372"/>
              <a:gd name="connsiteX54" fmla="*/ 34 w 10217663"/>
              <a:gd name="connsiteY5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6683438 w 10217663"/>
              <a:gd name="connsiteY17" fmla="*/ 588695 h 1353372"/>
              <a:gd name="connsiteX18" fmla="*/ 6936554 w 10217663"/>
              <a:gd name="connsiteY18" fmla="*/ 894130 h 1353372"/>
              <a:gd name="connsiteX19" fmla="*/ 8092775 w 10217663"/>
              <a:gd name="connsiteY19" fmla="*/ 956637 h 1353372"/>
              <a:gd name="connsiteX20" fmla="*/ 8345775 w 10217663"/>
              <a:gd name="connsiteY20" fmla="*/ 1021504 h 1353372"/>
              <a:gd name="connsiteX21" fmla="*/ 8920352 w 10217663"/>
              <a:gd name="connsiteY21" fmla="*/ 1048253 h 1353372"/>
              <a:gd name="connsiteX22" fmla="*/ 9160362 w 10217663"/>
              <a:gd name="connsiteY22" fmla="*/ 1146346 h 1353372"/>
              <a:gd name="connsiteX23" fmla="*/ 9624349 w 10217663"/>
              <a:gd name="connsiteY23" fmla="*/ 1167310 h 1353372"/>
              <a:gd name="connsiteX24" fmla="*/ 9795219 w 10217663"/>
              <a:gd name="connsiteY24" fmla="*/ 1253663 h 1353372"/>
              <a:gd name="connsiteX25" fmla="*/ 10217663 w 10217663"/>
              <a:gd name="connsiteY25" fmla="*/ 1268963 h 1353372"/>
              <a:gd name="connsiteX26" fmla="*/ 9947250 w 10217663"/>
              <a:gd name="connsiteY26" fmla="*/ 1351125 h 1353372"/>
              <a:gd name="connsiteX27" fmla="*/ 9636278 w 10217663"/>
              <a:gd name="connsiteY27" fmla="*/ 1202310 h 1353372"/>
              <a:gd name="connsiteX28" fmla="*/ 9293717 w 10217663"/>
              <a:gd name="connsiteY28" fmla="*/ 1296630 h 1353372"/>
              <a:gd name="connsiteX29" fmla="*/ 8941284 w 10217663"/>
              <a:gd name="connsiteY29" fmla="*/ 1084937 h 1353372"/>
              <a:gd name="connsiteX30" fmla="*/ 8519748 w 10217663"/>
              <a:gd name="connsiteY30" fmla="*/ 1196025 h 1353372"/>
              <a:gd name="connsiteX31" fmla="*/ 8120917 w 10217663"/>
              <a:gd name="connsiteY31" fmla="*/ 995857 h 1353372"/>
              <a:gd name="connsiteX32" fmla="*/ 7746763 w 10217663"/>
              <a:gd name="connsiteY32" fmla="*/ 1131046 h 1353372"/>
              <a:gd name="connsiteX33" fmla="*/ 7347143 w 10217663"/>
              <a:gd name="connsiteY33" fmla="*/ 999767 h 1353372"/>
              <a:gd name="connsiteX34" fmla="*/ 7038741 w 10217663"/>
              <a:gd name="connsiteY34" fmla="*/ 951021 h 1353372"/>
              <a:gd name="connsiteX35" fmla="*/ 6465318 w 10217663"/>
              <a:gd name="connsiteY35" fmla="*/ 1010784 h 1353372"/>
              <a:gd name="connsiteX36" fmla="*/ 5953546 w 10217663"/>
              <a:gd name="connsiteY36" fmla="*/ 809664 h 1353372"/>
              <a:gd name="connsiteX37" fmla="*/ 5441773 w 10217663"/>
              <a:gd name="connsiteY37" fmla="*/ 880056 h 1353372"/>
              <a:gd name="connsiteX38" fmla="*/ 5091115 w 10217663"/>
              <a:gd name="connsiteY38" fmla="*/ 688991 h 1353372"/>
              <a:gd name="connsiteX39" fmla="*/ 4721502 w 10217663"/>
              <a:gd name="connsiteY39" fmla="*/ 759384 h 1353372"/>
              <a:gd name="connsiteX40" fmla="*/ 4370844 w 10217663"/>
              <a:gd name="connsiteY40" fmla="*/ 598487 h 1353372"/>
              <a:gd name="connsiteX41" fmla="*/ 3982277 w 10217663"/>
              <a:gd name="connsiteY41" fmla="*/ 699047 h 1353372"/>
              <a:gd name="connsiteX42" fmla="*/ 3631618 w 10217663"/>
              <a:gd name="connsiteY42" fmla="*/ 528095 h 1353372"/>
              <a:gd name="connsiteX43" fmla="*/ 3224096 w 10217663"/>
              <a:gd name="connsiteY43" fmla="*/ 608543 h 1353372"/>
              <a:gd name="connsiteX44" fmla="*/ 2914580 w 10217663"/>
              <a:gd name="connsiteY44" fmla="*/ 467900 h 1353372"/>
              <a:gd name="connsiteX45" fmla="*/ 2589121 w 10217663"/>
              <a:gd name="connsiteY45" fmla="*/ 497927 h 1353372"/>
              <a:gd name="connsiteX46" fmla="*/ 2251967 w 10217663"/>
              <a:gd name="connsiteY46" fmla="*/ 393239 h 1353372"/>
              <a:gd name="connsiteX47" fmla="*/ 1827383 w 10217663"/>
              <a:gd name="connsiteY47" fmla="*/ 411699 h 1353372"/>
              <a:gd name="connsiteX48" fmla="*/ 1649350 w 10217663"/>
              <a:gd name="connsiteY48" fmla="*/ 358611 h 1353372"/>
              <a:gd name="connsiteX49" fmla="*/ 1420738 w 10217663"/>
              <a:gd name="connsiteY49" fmla="*/ 241310 h 1353372"/>
              <a:gd name="connsiteX50" fmla="*/ 1117663 w 10217663"/>
              <a:gd name="connsiteY50" fmla="*/ 296855 h 1353372"/>
              <a:gd name="connsiteX51" fmla="*/ 929107 w 10217663"/>
              <a:gd name="connsiteY51" fmla="*/ 154328 h 1353372"/>
              <a:gd name="connsiteX52" fmla="*/ 609252 w 10217663"/>
              <a:gd name="connsiteY52" fmla="*/ 246551 h 1353372"/>
              <a:gd name="connsiteX53" fmla="*/ 317038 w 10217663"/>
              <a:gd name="connsiteY53" fmla="*/ 78873 h 1353372"/>
              <a:gd name="connsiteX54" fmla="*/ 1131 w 10217663"/>
              <a:gd name="connsiteY54" fmla="*/ 162712 h 1353372"/>
              <a:gd name="connsiteX55" fmla="*/ 34 w 10217663"/>
              <a:gd name="connsiteY5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683438 w 10217663"/>
              <a:gd name="connsiteY18" fmla="*/ 588695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2050630"/>
              <a:gd name="connsiteX1" fmla="*/ 339262 w 10217663"/>
              <a:gd name="connsiteY1" fmla="*/ 36803 h 2050630"/>
              <a:gd name="connsiteX2" fmla="*/ 520608 w 10217663"/>
              <a:gd name="connsiteY2" fmla="*/ 100838 h 2050630"/>
              <a:gd name="connsiteX3" fmla="*/ 971443 w 10217663"/>
              <a:gd name="connsiteY3" fmla="*/ 120711 h 2050630"/>
              <a:gd name="connsiteX4" fmla="*/ 1136124 w 10217663"/>
              <a:gd name="connsiteY4" fmla="*/ 176019 h 2050630"/>
              <a:gd name="connsiteX5" fmla="*/ 1448231 w 10217663"/>
              <a:gd name="connsiteY5" fmla="*/ 196065 h 2050630"/>
              <a:gd name="connsiteX6" fmla="*/ 1665951 w 10217663"/>
              <a:gd name="connsiteY6" fmla="*/ 258796 h 2050630"/>
              <a:gd name="connsiteX7" fmla="*/ 2287419 w 10217663"/>
              <a:gd name="connsiteY7" fmla="*/ 357527 h 2050630"/>
              <a:gd name="connsiteX8" fmla="*/ 2454662 w 10217663"/>
              <a:gd name="connsiteY8" fmla="*/ 407423 h 2050630"/>
              <a:gd name="connsiteX9" fmla="*/ 2899157 w 10217663"/>
              <a:gd name="connsiteY9" fmla="*/ 434692 h 2050630"/>
              <a:gd name="connsiteX10" fmla="*/ 3061798 w 10217663"/>
              <a:gd name="connsiteY10" fmla="*/ 479701 h 2050630"/>
              <a:gd name="connsiteX11" fmla="*/ 3600817 w 10217663"/>
              <a:gd name="connsiteY11" fmla="*/ 492271 h 2050630"/>
              <a:gd name="connsiteX12" fmla="*/ 3817017 w 10217663"/>
              <a:gd name="connsiteY12" fmla="*/ 542551 h 2050630"/>
              <a:gd name="connsiteX13" fmla="*/ 4361959 w 10217663"/>
              <a:gd name="connsiteY13" fmla="*/ 551979 h 2050630"/>
              <a:gd name="connsiteX14" fmla="*/ 4587043 w 10217663"/>
              <a:gd name="connsiteY14" fmla="*/ 649396 h 2050630"/>
              <a:gd name="connsiteX15" fmla="*/ 5093484 w 10217663"/>
              <a:gd name="connsiteY15" fmla="*/ 649396 h 2050630"/>
              <a:gd name="connsiteX16" fmla="*/ 5339301 w 10217663"/>
              <a:gd name="connsiteY16" fmla="*/ 762526 h 2050630"/>
              <a:gd name="connsiteX17" fmla="*/ 5964206 w 10217663"/>
              <a:gd name="connsiteY17" fmla="*/ 759384 h 2050630"/>
              <a:gd name="connsiteX18" fmla="*/ 6301385 w 10217663"/>
              <a:gd name="connsiteY18" fmla="*/ 906089 h 2050630"/>
              <a:gd name="connsiteX19" fmla="*/ 7040212 w 10217663"/>
              <a:gd name="connsiteY19" fmla="*/ 912985 h 2050630"/>
              <a:gd name="connsiteX20" fmla="*/ 7373948 w 10217663"/>
              <a:gd name="connsiteY20" fmla="*/ 957362 h 2050630"/>
              <a:gd name="connsiteX21" fmla="*/ 8092775 w 10217663"/>
              <a:gd name="connsiteY21" fmla="*/ 956637 h 2050630"/>
              <a:gd name="connsiteX22" fmla="*/ 8345775 w 10217663"/>
              <a:gd name="connsiteY22" fmla="*/ 1021504 h 2050630"/>
              <a:gd name="connsiteX23" fmla="*/ 8920352 w 10217663"/>
              <a:gd name="connsiteY23" fmla="*/ 1048253 h 2050630"/>
              <a:gd name="connsiteX24" fmla="*/ 9160362 w 10217663"/>
              <a:gd name="connsiteY24" fmla="*/ 1146346 h 2050630"/>
              <a:gd name="connsiteX25" fmla="*/ 9624349 w 10217663"/>
              <a:gd name="connsiteY25" fmla="*/ 1167310 h 2050630"/>
              <a:gd name="connsiteX26" fmla="*/ 9795219 w 10217663"/>
              <a:gd name="connsiteY26" fmla="*/ 1253663 h 2050630"/>
              <a:gd name="connsiteX27" fmla="*/ 10217663 w 10217663"/>
              <a:gd name="connsiteY27" fmla="*/ 1268963 h 2050630"/>
              <a:gd name="connsiteX28" fmla="*/ 9968478 w 10217663"/>
              <a:gd name="connsiteY28" fmla="*/ 2050512 h 2050630"/>
              <a:gd name="connsiteX29" fmla="*/ 9636278 w 10217663"/>
              <a:gd name="connsiteY29" fmla="*/ 1202310 h 2050630"/>
              <a:gd name="connsiteX30" fmla="*/ 9293717 w 10217663"/>
              <a:gd name="connsiteY30" fmla="*/ 1296630 h 2050630"/>
              <a:gd name="connsiteX31" fmla="*/ 8941284 w 10217663"/>
              <a:gd name="connsiteY31" fmla="*/ 1084937 h 2050630"/>
              <a:gd name="connsiteX32" fmla="*/ 8519748 w 10217663"/>
              <a:gd name="connsiteY32" fmla="*/ 1196025 h 2050630"/>
              <a:gd name="connsiteX33" fmla="*/ 8120917 w 10217663"/>
              <a:gd name="connsiteY33" fmla="*/ 995857 h 2050630"/>
              <a:gd name="connsiteX34" fmla="*/ 7746763 w 10217663"/>
              <a:gd name="connsiteY34" fmla="*/ 1131046 h 2050630"/>
              <a:gd name="connsiteX35" fmla="*/ 7347143 w 10217663"/>
              <a:gd name="connsiteY35" fmla="*/ 999767 h 2050630"/>
              <a:gd name="connsiteX36" fmla="*/ 7038741 w 10217663"/>
              <a:gd name="connsiteY36" fmla="*/ 951021 h 2050630"/>
              <a:gd name="connsiteX37" fmla="*/ 6465318 w 10217663"/>
              <a:gd name="connsiteY37" fmla="*/ 1010784 h 2050630"/>
              <a:gd name="connsiteX38" fmla="*/ 5953546 w 10217663"/>
              <a:gd name="connsiteY38" fmla="*/ 809664 h 2050630"/>
              <a:gd name="connsiteX39" fmla="*/ 5441773 w 10217663"/>
              <a:gd name="connsiteY39" fmla="*/ 880056 h 2050630"/>
              <a:gd name="connsiteX40" fmla="*/ 5091115 w 10217663"/>
              <a:gd name="connsiteY40" fmla="*/ 688991 h 2050630"/>
              <a:gd name="connsiteX41" fmla="*/ 4721502 w 10217663"/>
              <a:gd name="connsiteY41" fmla="*/ 759384 h 2050630"/>
              <a:gd name="connsiteX42" fmla="*/ 4370844 w 10217663"/>
              <a:gd name="connsiteY42" fmla="*/ 598487 h 2050630"/>
              <a:gd name="connsiteX43" fmla="*/ 3982277 w 10217663"/>
              <a:gd name="connsiteY43" fmla="*/ 699047 h 2050630"/>
              <a:gd name="connsiteX44" fmla="*/ 3631618 w 10217663"/>
              <a:gd name="connsiteY44" fmla="*/ 528095 h 2050630"/>
              <a:gd name="connsiteX45" fmla="*/ 3224096 w 10217663"/>
              <a:gd name="connsiteY45" fmla="*/ 608543 h 2050630"/>
              <a:gd name="connsiteX46" fmla="*/ 2914580 w 10217663"/>
              <a:gd name="connsiteY46" fmla="*/ 467900 h 2050630"/>
              <a:gd name="connsiteX47" fmla="*/ 2589121 w 10217663"/>
              <a:gd name="connsiteY47" fmla="*/ 497927 h 2050630"/>
              <a:gd name="connsiteX48" fmla="*/ 2251967 w 10217663"/>
              <a:gd name="connsiteY48" fmla="*/ 393239 h 2050630"/>
              <a:gd name="connsiteX49" fmla="*/ 1827383 w 10217663"/>
              <a:gd name="connsiteY49" fmla="*/ 411699 h 2050630"/>
              <a:gd name="connsiteX50" fmla="*/ 1649350 w 10217663"/>
              <a:gd name="connsiteY50" fmla="*/ 358611 h 2050630"/>
              <a:gd name="connsiteX51" fmla="*/ 1420738 w 10217663"/>
              <a:gd name="connsiteY51" fmla="*/ 241310 h 2050630"/>
              <a:gd name="connsiteX52" fmla="*/ 1117663 w 10217663"/>
              <a:gd name="connsiteY52" fmla="*/ 296855 h 2050630"/>
              <a:gd name="connsiteX53" fmla="*/ 929107 w 10217663"/>
              <a:gd name="connsiteY53" fmla="*/ 154328 h 2050630"/>
              <a:gd name="connsiteX54" fmla="*/ 609252 w 10217663"/>
              <a:gd name="connsiteY54" fmla="*/ 246551 h 2050630"/>
              <a:gd name="connsiteX55" fmla="*/ 317038 w 10217663"/>
              <a:gd name="connsiteY55" fmla="*/ 78873 h 2050630"/>
              <a:gd name="connsiteX56" fmla="*/ 1131 w 10217663"/>
              <a:gd name="connsiteY56" fmla="*/ 162712 h 2050630"/>
              <a:gd name="connsiteX57" fmla="*/ 34 w 10217663"/>
              <a:gd name="connsiteY57" fmla="*/ 0 h 2050630"/>
              <a:gd name="connsiteX0" fmla="*/ 34 w 10207049"/>
              <a:gd name="connsiteY0" fmla="*/ 0 h 2098691"/>
              <a:gd name="connsiteX1" fmla="*/ 339262 w 10207049"/>
              <a:gd name="connsiteY1" fmla="*/ 36803 h 2098691"/>
              <a:gd name="connsiteX2" fmla="*/ 520608 w 10207049"/>
              <a:gd name="connsiteY2" fmla="*/ 100838 h 2098691"/>
              <a:gd name="connsiteX3" fmla="*/ 971443 w 10207049"/>
              <a:gd name="connsiteY3" fmla="*/ 120711 h 2098691"/>
              <a:gd name="connsiteX4" fmla="*/ 1136124 w 10207049"/>
              <a:gd name="connsiteY4" fmla="*/ 176019 h 2098691"/>
              <a:gd name="connsiteX5" fmla="*/ 1448231 w 10207049"/>
              <a:gd name="connsiteY5" fmla="*/ 196065 h 2098691"/>
              <a:gd name="connsiteX6" fmla="*/ 1665951 w 10207049"/>
              <a:gd name="connsiteY6" fmla="*/ 258796 h 2098691"/>
              <a:gd name="connsiteX7" fmla="*/ 2287419 w 10207049"/>
              <a:gd name="connsiteY7" fmla="*/ 357527 h 2098691"/>
              <a:gd name="connsiteX8" fmla="*/ 2454662 w 10207049"/>
              <a:gd name="connsiteY8" fmla="*/ 407423 h 2098691"/>
              <a:gd name="connsiteX9" fmla="*/ 2899157 w 10207049"/>
              <a:gd name="connsiteY9" fmla="*/ 434692 h 2098691"/>
              <a:gd name="connsiteX10" fmla="*/ 3061798 w 10207049"/>
              <a:gd name="connsiteY10" fmla="*/ 479701 h 2098691"/>
              <a:gd name="connsiteX11" fmla="*/ 3600817 w 10207049"/>
              <a:gd name="connsiteY11" fmla="*/ 492271 h 2098691"/>
              <a:gd name="connsiteX12" fmla="*/ 3817017 w 10207049"/>
              <a:gd name="connsiteY12" fmla="*/ 542551 h 2098691"/>
              <a:gd name="connsiteX13" fmla="*/ 4361959 w 10207049"/>
              <a:gd name="connsiteY13" fmla="*/ 551979 h 2098691"/>
              <a:gd name="connsiteX14" fmla="*/ 4587043 w 10207049"/>
              <a:gd name="connsiteY14" fmla="*/ 649396 h 2098691"/>
              <a:gd name="connsiteX15" fmla="*/ 5093484 w 10207049"/>
              <a:gd name="connsiteY15" fmla="*/ 649396 h 2098691"/>
              <a:gd name="connsiteX16" fmla="*/ 5339301 w 10207049"/>
              <a:gd name="connsiteY16" fmla="*/ 762526 h 2098691"/>
              <a:gd name="connsiteX17" fmla="*/ 5964206 w 10207049"/>
              <a:gd name="connsiteY17" fmla="*/ 759384 h 2098691"/>
              <a:gd name="connsiteX18" fmla="*/ 6301385 w 10207049"/>
              <a:gd name="connsiteY18" fmla="*/ 906089 h 2098691"/>
              <a:gd name="connsiteX19" fmla="*/ 7040212 w 10207049"/>
              <a:gd name="connsiteY19" fmla="*/ 912985 h 2098691"/>
              <a:gd name="connsiteX20" fmla="*/ 7373948 w 10207049"/>
              <a:gd name="connsiteY20" fmla="*/ 957362 h 2098691"/>
              <a:gd name="connsiteX21" fmla="*/ 8092775 w 10207049"/>
              <a:gd name="connsiteY21" fmla="*/ 956637 h 2098691"/>
              <a:gd name="connsiteX22" fmla="*/ 8345775 w 10207049"/>
              <a:gd name="connsiteY22" fmla="*/ 1021504 h 2098691"/>
              <a:gd name="connsiteX23" fmla="*/ 8920352 w 10207049"/>
              <a:gd name="connsiteY23" fmla="*/ 1048253 h 2098691"/>
              <a:gd name="connsiteX24" fmla="*/ 9160362 w 10207049"/>
              <a:gd name="connsiteY24" fmla="*/ 1146346 h 2098691"/>
              <a:gd name="connsiteX25" fmla="*/ 9624349 w 10207049"/>
              <a:gd name="connsiteY25" fmla="*/ 1167310 h 2098691"/>
              <a:gd name="connsiteX26" fmla="*/ 9795219 w 10207049"/>
              <a:gd name="connsiteY26" fmla="*/ 1253663 h 2098691"/>
              <a:gd name="connsiteX27" fmla="*/ 10207049 w 10207049"/>
              <a:gd name="connsiteY27" fmla="*/ 1958064 h 2098691"/>
              <a:gd name="connsiteX28" fmla="*/ 9968478 w 10207049"/>
              <a:gd name="connsiteY28" fmla="*/ 2050512 h 2098691"/>
              <a:gd name="connsiteX29" fmla="*/ 9636278 w 10207049"/>
              <a:gd name="connsiteY29" fmla="*/ 1202310 h 2098691"/>
              <a:gd name="connsiteX30" fmla="*/ 9293717 w 10207049"/>
              <a:gd name="connsiteY30" fmla="*/ 1296630 h 2098691"/>
              <a:gd name="connsiteX31" fmla="*/ 8941284 w 10207049"/>
              <a:gd name="connsiteY31" fmla="*/ 1084937 h 2098691"/>
              <a:gd name="connsiteX32" fmla="*/ 8519748 w 10207049"/>
              <a:gd name="connsiteY32" fmla="*/ 1196025 h 2098691"/>
              <a:gd name="connsiteX33" fmla="*/ 8120917 w 10207049"/>
              <a:gd name="connsiteY33" fmla="*/ 995857 h 2098691"/>
              <a:gd name="connsiteX34" fmla="*/ 7746763 w 10207049"/>
              <a:gd name="connsiteY34" fmla="*/ 1131046 h 2098691"/>
              <a:gd name="connsiteX35" fmla="*/ 7347143 w 10207049"/>
              <a:gd name="connsiteY35" fmla="*/ 999767 h 2098691"/>
              <a:gd name="connsiteX36" fmla="*/ 7038741 w 10207049"/>
              <a:gd name="connsiteY36" fmla="*/ 951021 h 2098691"/>
              <a:gd name="connsiteX37" fmla="*/ 6465318 w 10207049"/>
              <a:gd name="connsiteY37" fmla="*/ 1010784 h 2098691"/>
              <a:gd name="connsiteX38" fmla="*/ 5953546 w 10207049"/>
              <a:gd name="connsiteY38" fmla="*/ 809664 h 2098691"/>
              <a:gd name="connsiteX39" fmla="*/ 5441773 w 10207049"/>
              <a:gd name="connsiteY39" fmla="*/ 880056 h 2098691"/>
              <a:gd name="connsiteX40" fmla="*/ 5091115 w 10207049"/>
              <a:gd name="connsiteY40" fmla="*/ 688991 h 2098691"/>
              <a:gd name="connsiteX41" fmla="*/ 4721502 w 10207049"/>
              <a:gd name="connsiteY41" fmla="*/ 759384 h 2098691"/>
              <a:gd name="connsiteX42" fmla="*/ 4370844 w 10207049"/>
              <a:gd name="connsiteY42" fmla="*/ 598487 h 2098691"/>
              <a:gd name="connsiteX43" fmla="*/ 3982277 w 10207049"/>
              <a:gd name="connsiteY43" fmla="*/ 699047 h 2098691"/>
              <a:gd name="connsiteX44" fmla="*/ 3631618 w 10207049"/>
              <a:gd name="connsiteY44" fmla="*/ 528095 h 2098691"/>
              <a:gd name="connsiteX45" fmla="*/ 3224096 w 10207049"/>
              <a:gd name="connsiteY45" fmla="*/ 608543 h 2098691"/>
              <a:gd name="connsiteX46" fmla="*/ 2914580 w 10207049"/>
              <a:gd name="connsiteY46" fmla="*/ 467900 h 2098691"/>
              <a:gd name="connsiteX47" fmla="*/ 2589121 w 10207049"/>
              <a:gd name="connsiteY47" fmla="*/ 497927 h 2098691"/>
              <a:gd name="connsiteX48" fmla="*/ 2251967 w 10207049"/>
              <a:gd name="connsiteY48" fmla="*/ 393239 h 2098691"/>
              <a:gd name="connsiteX49" fmla="*/ 1827383 w 10207049"/>
              <a:gd name="connsiteY49" fmla="*/ 411699 h 2098691"/>
              <a:gd name="connsiteX50" fmla="*/ 1649350 w 10207049"/>
              <a:gd name="connsiteY50" fmla="*/ 358611 h 2098691"/>
              <a:gd name="connsiteX51" fmla="*/ 1420738 w 10207049"/>
              <a:gd name="connsiteY51" fmla="*/ 241310 h 2098691"/>
              <a:gd name="connsiteX52" fmla="*/ 1117663 w 10207049"/>
              <a:gd name="connsiteY52" fmla="*/ 296855 h 2098691"/>
              <a:gd name="connsiteX53" fmla="*/ 929107 w 10207049"/>
              <a:gd name="connsiteY53" fmla="*/ 154328 h 2098691"/>
              <a:gd name="connsiteX54" fmla="*/ 609252 w 10207049"/>
              <a:gd name="connsiteY54" fmla="*/ 246551 h 2098691"/>
              <a:gd name="connsiteX55" fmla="*/ 317038 w 10207049"/>
              <a:gd name="connsiteY55" fmla="*/ 78873 h 2098691"/>
              <a:gd name="connsiteX56" fmla="*/ 1131 w 10207049"/>
              <a:gd name="connsiteY56" fmla="*/ 162712 h 2098691"/>
              <a:gd name="connsiteX57" fmla="*/ 34 w 10207049"/>
              <a:gd name="connsiteY57" fmla="*/ 0 h 2098691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795219 w 10207049"/>
              <a:gd name="connsiteY26" fmla="*/ 1253663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9196021 w 10207049"/>
              <a:gd name="connsiteY31" fmla="*/ 1907745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28277"/>
              <a:gd name="connsiteY0" fmla="*/ 0 h 2051032"/>
              <a:gd name="connsiteX1" fmla="*/ 339262 w 10228277"/>
              <a:gd name="connsiteY1" fmla="*/ 36803 h 2051032"/>
              <a:gd name="connsiteX2" fmla="*/ 520608 w 10228277"/>
              <a:gd name="connsiteY2" fmla="*/ 100838 h 2051032"/>
              <a:gd name="connsiteX3" fmla="*/ 971443 w 10228277"/>
              <a:gd name="connsiteY3" fmla="*/ 120711 h 2051032"/>
              <a:gd name="connsiteX4" fmla="*/ 1136124 w 10228277"/>
              <a:gd name="connsiteY4" fmla="*/ 176019 h 2051032"/>
              <a:gd name="connsiteX5" fmla="*/ 1448231 w 10228277"/>
              <a:gd name="connsiteY5" fmla="*/ 196065 h 2051032"/>
              <a:gd name="connsiteX6" fmla="*/ 1665951 w 10228277"/>
              <a:gd name="connsiteY6" fmla="*/ 258796 h 2051032"/>
              <a:gd name="connsiteX7" fmla="*/ 2287419 w 10228277"/>
              <a:gd name="connsiteY7" fmla="*/ 357527 h 2051032"/>
              <a:gd name="connsiteX8" fmla="*/ 2454662 w 10228277"/>
              <a:gd name="connsiteY8" fmla="*/ 407423 h 2051032"/>
              <a:gd name="connsiteX9" fmla="*/ 2899157 w 10228277"/>
              <a:gd name="connsiteY9" fmla="*/ 434692 h 2051032"/>
              <a:gd name="connsiteX10" fmla="*/ 3061798 w 10228277"/>
              <a:gd name="connsiteY10" fmla="*/ 479701 h 2051032"/>
              <a:gd name="connsiteX11" fmla="*/ 3600817 w 10228277"/>
              <a:gd name="connsiteY11" fmla="*/ 492271 h 2051032"/>
              <a:gd name="connsiteX12" fmla="*/ 3817017 w 10228277"/>
              <a:gd name="connsiteY12" fmla="*/ 542551 h 2051032"/>
              <a:gd name="connsiteX13" fmla="*/ 4361959 w 10228277"/>
              <a:gd name="connsiteY13" fmla="*/ 551979 h 2051032"/>
              <a:gd name="connsiteX14" fmla="*/ 4587043 w 10228277"/>
              <a:gd name="connsiteY14" fmla="*/ 649396 h 2051032"/>
              <a:gd name="connsiteX15" fmla="*/ 5093484 w 10228277"/>
              <a:gd name="connsiteY15" fmla="*/ 649396 h 2051032"/>
              <a:gd name="connsiteX16" fmla="*/ 5339301 w 10228277"/>
              <a:gd name="connsiteY16" fmla="*/ 762526 h 2051032"/>
              <a:gd name="connsiteX17" fmla="*/ 5964206 w 10228277"/>
              <a:gd name="connsiteY17" fmla="*/ 759384 h 2051032"/>
              <a:gd name="connsiteX18" fmla="*/ 6301385 w 10228277"/>
              <a:gd name="connsiteY18" fmla="*/ 906089 h 2051032"/>
              <a:gd name="connsiteX19" fmla="*/ 7040212 w 10228277"/>
              <a:gd name="connsiteY19" fmla="*/ 912985 h 2051032"/>
              <a:gd name="connsiteX20" fmla="*/ 7373948 w 10228277"/>
              <a:gd name="connsiteY20" fmla="*/ 957362 h 2051032"/>
              <a:gd name="connsiteX21" fmla="*/ 8092775 w 10228277"/>
              <a:gd name="connsiteY21" fmla="*/ 956637 h 2051032"/>
              <a:gd name="connsiteX22" fmla="*/ 8345775 w 10228277"/>
              <a:gd name="connsiteY22" fmla="*/ 1021504 h 2051032"/>
              <a:gd name="connsiteX23" fmla="*/ 8920352 w 10228277"/>
              <a:gd name="connsiteY23" fmla="*/ 1048253 h 2051032"/>
              <a:gd name="connsiteX24" fmla="*/ 9160362 w 10228277"/>
              <a:gd name="connsiteY24" fmla="*/ 1146346 h 2051032"/>
              <a:gd name="connsiteX25" fmla="*/ 9656191 w 10228277"/>
              <a:gd name="connsiteY25" fmla="*/ 1743276 h 2051032"/>
              <a:gd name="connsiteX26" fmla="*/ 9837676 w 10228277"/>
              <a:gd name="connsiteY26" fmla="*/ 1870769 h 2051032"/>
              <a:gd name="connsiteX27" fmla="*/ 10228277 w 10228277"/>
              <a:gd name="connsiteY27" fmla="*/ 1886068 h 2051032"/>
              <a:gd name="connsiteX28" fmla="*/ 9968478 w 10228277"/>
              <a:gd name="connsiteY28" fmla="*/ 2050512 h 2051032"/>
              <a:gd name="connsiteX29" fmla="*/ 9816717 w 10228277"/>
              <a:gd name="connsiteY29" fmla="*/ 1932552 h 2051032"/>
              <a:gd name="connsiteX30" fmla="*/ 9622754 w 10228277"/>
              <a:gd name="connsiteY30" fmla="*/ 1780030 h 2051032"/>
              <a:gd name="connsiteX31" fmla="*/ 9196021 w 10228277"/>
              <a:gd name="connsiteY31" fmla="*/ 1907745 h 2051032"/>
              <a:gd name="connsiteX32" fmla="*/ 8519748 w 10228277"/>
              <a:gd name="connsiteY32" fmla="*/ 1196025 h 2051032"/>
              <a:gd name="connsiteX33" fmla="*/ 8120917 w 10228277"/>
              <a:gd name="connsiteY33" fmla="*/ 995857 h 2051032"/>
              <a:gd name="connsiteX34" fmla="*/ 7746763 w 10228277"/>
              <a:gd name="connsiteY34" fmla="*/ 1131046 h 2051032"/>
              <a:gd name="connsiteX35" fmla="*/ 7347143 w 10228277"/>
              <a:gd name="connsiteY35" fmla="*/ 999767 h 2051032"/>
              <a:gd name="connsiteX36" fmla="*/ 7038741 w 10228277"/>
              <a:gd name="connsiteY36" fmla="*/ 951021 h 2051032"/>
              <a:gd name="connsiteX37" fmla="*/ 6465318 w 10228277"/>
              <a:gd name="connsiteY37" fmla="*/ 1010784 h 2051032"/>
              <a:gd name="connsiteX38" fmla="*/ 5953546 w 10228277"/>
              <a:gd name="connsiteY38" fmla="*/ 809664 h 2051032"/>
              <a:gd name="connsiteX39" fmla="*/ 5441773 w 10228277"/>
              <a:gd name="connsiteY39" fmla="*/ 880056 h 2051032"/>
              <a:gd name="connsiteX40" fmla="*/ 5091115 w 10228277"/>
              <a:gd name="connsiteY40" fmla="*/ 688991 h 2051032"/>
              <a:gd name="connsiteX41" fmla="*/ 4721502 w 10228277"/>
              <a:gd name="connsiteY41" fmla="*/ 759384 h 2051032"/>
              <a:gd name="connsiteX42" fmla="*/ 4370844 w 10228277"/>
              <a:gd name="connsiteY42" fmla="*/ 598487 h 2051032"/>
              <a:gd name="connsiteX43" fmla="*/ 3982277 w 10228277"/>
              <a:gd name="connsiteY43" fmla="*/ 699047 h 2051032"/>
              <a:gd name="connsiteX44" fmla="*/ 3631618 w 10228277"/>
              <a:gd name="connsiteY44" fmla="*/ 528095 h 2051032"/>
              <a:gd name="connsiteX45" fmla="*/ 3224096 w 10228277"/>
              <a:gd name="connsiteY45" fmla="*/ 608543 h 2051032"/>
              <a:gd name="connsiteX46" fmla="*/ 2914580 w 10228277"/>
              <a:gd name="connsiteY46" fmla="*/ 467900 h 2051032"/>
              <a:gd name="connsiteX47" fmla="*/ 2589121 w 10228277"/>
              <a:gd name="connsiteY47" fmla="*/ 497927 h 2051032"/>
              <a:gd name="connsiteX48" fmla="*/ 2251967 w 10228277"/>
              <a:gd name="connsiteY48" fmla="*/ 393239 h 2051032"/>
              <a:gd name="connsiteX49" fmla="*/ 1827383 w 10228277"/>
              <a:gd name="connsiteY49" fmla="*/ 411699 h 2051032"/>
              <a:gd name="connsiteX50" fmla="*/ 1649350 w 10228277"/>
              <a:gd name="connsiteY50" fmla="*/ 358611 h 2051032"/>
              <a:gd name="connsiteX51" fmla="*/ 1420738 w 10228277"/>
              <a:gd name="connsiteY51" fmla="*/ 241310 h 2051032"/>
              <a:gd name="connsiteX52" fmla="*/ 1117663 w 10228277"/>
              <a:gd name="connsiteY52" fmla="*/ 296855 h 2051032"/>
              <a:gd name="connsiteX53" fmla="*/ 929107 w 10228277"/>
              <a:gd name="connsiteY53" fmla="*/ 154328 h 2051032"/>
              <a:gd name="connsiteX54" fmla="*/ 609252 w 10228277"/>
              <a:gd name="connsiteY54" fmla="*/ 246551 h 2051032"/>
              <a:gd name="connsiteX55" fmla="*/ 317038 w 10228277"/>
              <a:gd name="connsiteY55" fmla="*/ 78873 h 2051032"/>
              <a:gd name="connsiteX56" fmla="*/ 1131 w 10228277"/>
              <a:gd name="connsiteY56" fmla="*/ 162712 h 2051032"/>
              <a:gd name="connsiteX57" fmla="*/ 34 w 10228277"/>
              <a:gd name="connsiteY57" fmla="*/ 0 h 2051032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160362 w 10228277"/>
              <a:gd name="connsiteY24" fmla="*/ 114634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07745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920352 w 10228277"/>
              <a:gd name="connsiteY23" fmla="*/ 1048253 h 2051011"/>
              <a:gd name="connsiteX24" fmla="*/ 9160362 w 10228277"/>
              <a:gd name="connsiteY24" fmla="*/ 114634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899125 w 10228277"/>
              <a:gd name="connsiteY23" fmla="*/ 158307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68143 w 10228277"/>
              <a:gd name="connsiteY22" fmla="*/ 151518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7868143 w 10228277"/>
              <a:gd name="connsiteY22" fmla="*/ 1484333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73680 w 10228277"/>
              <a:gd name="connsiteY35" fmla="*/ 1061478 h 2051011"/>
              <a:gd name="connsiteX36" fmla="*/ 7038741 w 10228277"/>
              <a:gd name="connsiteY36" fmla="*/ 951021 h 2051011"/>
              <a:gd name="connsiteX37" fmla="*/ 6465319 w 10228277"/>
              <a:gd name="connsiteY37" fmla="*/ 105192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507776 w 10228277"/>
              <a:gd name="connsiteY37" fmla="*/ 105192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31618 w 10228277"/>
              <a:gd name="connsiteY43" fmla="*/ 528095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631618 w 10228277"/>
              <a:gd name="connsiteY43" fmla="*/ 528095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21005 w 10228277"/>
              <a:gd name="connsiteY43" fmla="*/ 692657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546707 w 10228277"/>
              <a:gd name="connsiteY43" fmla="*/ 749224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4284779 w 10228277"/>
              <a:gd name="connsiteY42" fmla="*/ 755614 h 2051011"/>
              <a:gd name="connsiteX43" fmla="*/ 3546707 w 10228277"/>
              <a:gd name="connsiteY43" fmla="*/ 749224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817017 w 10228277"/>
              <a:gd name="connsiteY11" fmla="*/ 542551 h 2051013"/>
              <a:gd name="connsiteX12" fmla="*/ 4361959 w 10228277"/>
              <a:gd name="connsiteY12" fmla="*/ 551979 h 2051013"/>
              <a:gd name="connsiteX13" fmla="*/ 4587043 w 10228277"/>
              <a:gd name="connsiteY13" fmla="*/ 649396 h 2051013"/>
              <a:gd name="connsiteX14" fmla="*/ 5093484 w 10228277"/>
              <a:gd name="connsiteY14" fmla="*/ 649396 h 2051013"/>
              <a:gd name="connsiteX15" fmla="*/ 5339301 w 10228277"/>
              <a:gd name="connsiteY15" fmla="*/ 762526 h 2051013"/>
              <a:gd name="connsiteX16" fmla="*/ 5964206 w 10228277"/>
              <a:gd name="connsiteY16" fmla="*/ 759384 h 2051013"/>
              <a:gd name="connsiteX17" fmla="*/ 6301385 w 10228277"/>
              <a:gd name="connsiteY17" fmla="*/ 906089 h 2051013"/>
              <a:gd name="connsiteX18" fmla="*/ 7040212 w 10228277"/>
              <a:gd name="connsiteY18" fmla="*/ 912985 h 2051013"/>
              <a:gd name="connsiteX19" fmla="*/ 7405791 w 10228277"/>
              <a:gd name="connsiteY19" fmla="*/ 1003645 h 2051013"/>
              <a:gd name="connsiteX20" fmla="*/ 7836301 w 10228277"/>
              <a:gd name="connsiteY20" fmla="*/ 1494618 h 2051013"/>
              <a:gd name="connsiteX21" fmla="*/ 8665617 w 10228277"/>
              <a:gd name="connsiteY21" fmla="*/ 1521368 h 2051013"/>
              <a:gd name="connsiteX22" fmla="*/ 9011766 w 10228277"/>
              <a:gd name="connsiteY22" fmla="*/ 1712026 h 2051013"/>
              <a:gd name="connsiteX23" fmla="*/ 9656191 w 10228277"/>
              <a:gd name="connsiteY23" fmla="*/ 1743276 h 2051013"/>
              <a:gd name="connsiteX24" fmla="*/ 9837676 w 10228277"/>
              <a:gd name="connsiteY24" fmla="*/ 1870769 h 2051013"/>
              <a:gd name="connsiteX25" fmla="*/ 10228277 w 10228277"/>
              <a:gd name="connsiteY25" fmla="*/ 1886068 h 2051013"/>
              <a:gd name="connsiteX26" fmla="*/ 9968478 w 10228277"/>
              <a:gd name="connsiteY26" fmla="*/ 2050512 h 2051013"/>
              <a:gd name="connsiteX27" fmla="*/ 9816717 w 10228277"/>
              <a:gd name="connsiteY27" fmla="*/ 1932552 h 2051013"/>
              <a:gd name="connsiteX28" fmla="*/ 9569685 w 10228277"/>
              <a:gd name="connsiteY28" fmla="*/ 1800601 h 2051013"/>
              <a:gd name="connsiteX29" fmla="*/ 9196021 w 10228277"/>
              <a:gd name="connsiteY29" fmla="*/ 1990026 h 2051013"/>
              <a:gd name="connsiteX30" fmla="*/ 8923083 w 10228277"/>
              <a:gd name="connsiteY30" fmla="*/ 1751420 h 2051013"/>
              <a:gd name="connsiteX31" fmla="*/ 8619779 w 10228277"/>
              <a:gd name="connsiteY31" fmla="*/ 1592392 h 2051013"/>
              <a:gd name="connsiteX32" fmla="*/ 7980273 w 10228277"/>
              <a:gd name="connsiteY32" fmla="*/ 1768722 h 2051013"/>
              <a:gd name="connsiteX33" fmla="*/ 7373680 w 10228277"/>
              <a:gd name="connsiteY33" fmla="*/ 1061478 h 2051013"/>
              <a:gd name="connsiteX34" fmla="*/ 7038741 w 10228277"/>
              <a:gd name="connsiteY34" fmla="*/ 951021 h 2051013"/>
              <a:gd name="connsiteX35" fmla="*/ 6507776 w 10228277"/>
              <a:gd name="connsiteY35" fmla="*/ 1051924 h 2051013"/>
              <a:gd name="connsiteX36" fmla="*/ 5953546 w 10228277"/>
              <a:gd name="connsiteY36" fmla="*/ 809664 h 2051013"/>
              <a:gd name="connsiteX37" fmla="*/ 5441773 w 10228277"/>
              <a:gd name="connsiteY37" fmla="*/ 880056 h 2051013"/>
              <a:gd name="connsiteX38" fmla="*/ 5091115 w 10228277"/>
              <a:gd name="connsiteY38" fmla="*/ 688991 h 2051013"/>
              <a:gd name="connsiteX39" fmla="*/ 4721502 w 10228277"/>
              <a:gd name="connsiteY39" fmla="*/ 759384 h 2051013"/>
              <a:gd name="connsiteX40" fmla="*/ 4370844 w 10228277"/>
              <a:gd name="connsiteY40" fmla="*/ 598487 h 2051013"/>
              <a:gd name="connsiteX41" fmla="*/ 4284779 w 10228277"/>
              <a:gd name="connsiteY41" fmla="*/ 755614 h 2051013"/>
              <a:gd name="connsiteX42" fmla="*/ 3546707 w 10228277"/>
              <a:gd name="connsiteY42" fmla="*/ 749224 h 2051013"/>
              <a:gd name="connsiteX43" fmla="*/ 3224096 w 10228277"/>
              <a:gd name="connsiteY43" fmla="*/ 608543 h 2051013"/>
              <a:gd name="connsiteX44" fmla="*/ 2914580 w 10228277"/>
              <a:gd name="connsiteY44" fmla="*/ 467900 h 2051013"/>
              <a:gd name="connsiteX45" fmla="*/ 2589121 w 10228277"/>
              <a:gd name="connsiteY45" fmla="*/ 497927 h 2051013"/>
              <a:gd name="connsiteX46" fmla="*/ 2251967 w 10228277"/>
              <a:gd name="connsiteY46" fmla="*/ 393239 h 2051013"/>
              <a:gd name="connsiteX47" fmla="*/ 1827383 w 10228277"/>
              <a:gd name="connsiteY47" fmla="*/ 411699 h 2051013"/>
              <a:gd name="connsiteX48" fmla="*/ 1649350 w 10228277"/>
              <a:gd name="connsiteY48" fmla="*/ 358611 h 2051013"/>
              <a:gd name="connsiteX49" fmla="*/ 1420738 w 10228277"/>
              <a:gd name="connsiteY49" fmla="*/ 241310 h 2051013"/>
              <a:gd name="connsiteX50" fmla="*/ 1117663 w 10228277"/>
              <a:gd name="connsiteY50" fmla="*/ 296855 h 2051013"/>
              <a:gd name="connsiteX51" fmla="*/ 929107 w 10228277"/>
              <a:gd name="connsiteY51" fmla="*/ 154328 h 2051013"/>
              <a:gd name="connsiteX52" fmla="*/ 609252 w 10228277"/>
              <a:gd name="connsiteY52" fmla="*/ 246551 h 2051013"/>
              <a:gd name="connsiteX53" fmla="*/ 317038 w 10228277"/>
              <a:gd name="connsiteY53" fmla="*/ 78873 h 2051013"/>
              <a:gd name="connsiteX54" fmla="*/ 1131 w 10228277"/>
              <a:gd name="connsiteY54" fmla="*/ 162712 h 2051013"/>
              <a:gd name="connsiteX55" fmla="*/ 34 w 10228277"/>
              <a:gd name="connsiteY55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210396 w 10228277"/>
              <a:gd name="connsiteY10" fmla="*/ 541412 h 2051011"/>
              <a:gd name="connsiteX11" fmla="*/ 3817017 w 10228277"/>
              <a:gd name="connsiteY11" fmla="*/ 542551 h 2051011"/>
              <a:gd name="connsiteX12" fmla="*/ 4361959 w 10228277"/>
              <a:gd name="connsiteY12" fmla="*/ 551979 h 2051011"/>
              <a:gd name="connsiteX13" fmla="*/ 4587043 w 10228277"/>
              <a:gd name="connsiteY13" fmla="*/ 649396 h 2051011"/>
              <a:gd name="connsiteX14" fmla="*/ 5093484 w 10228277"/>
              <a:gd name="connsiteY14" fmla="*/ 649396 h 2051011"/>
              <a:gd name="connsiteX15" fmla="*/ 5339301 w 10228277"/>
              <a:gd name="connsiteY15" fmla="*/ 762526 h 2051011"/>
              <a:gd name="connsiteX16" fmla="*/ 5964206 w 10228277"/>
              <a:gd name="connsiteY16" fmla="*/ 759384 h 2051011"/>
              <a:gd name="connsiteX17" fmla="*/ 6301385 w 10228277"/>
              <a:gd name="connsiteY17" fmla="*/ 906089 h 2051011"/>
              <a:gd name="connsiteX18" fmla="*/ 7040212 w 10228277"/>
              <a:gd name="connsiteY18" fmla="*/ 912985 h 2051011"/>
              <a:gd name="connsiteX19" fmla="*/ 7405791 w 10228277"/>
              <a:gd name="connsiteY19" fmla="*/ 1003645 h 2051011"/>
              <a:gd name="connsiteX20" fmla="*/ 7836301 w 10228277"/>
              <a:gd name="connsiteY20" fmla="*/ 1494618 h 2051011"/>
              <a:gd name="connsiteX21" fmla="*/ 8665617 w 10228277"/>
              <a:gd name="connsiteY21" fmla="*/ 1521368 h 2051011"/>
              <a:gd name="connsiteX22" fmla="*/ 9011766 w 10228277"/>
              <a:gd name="connsiteY22" fmla="*/ 1712026 h 2051011"/>
              <a:gd name="connsiteX23" fmla="*/ 9656191 w 10228277"/>
              <a:gd name="connsiteY23" fmla="*/ 1743276 h 2051011"/>
              <a:gd name="connsiteX24" fmla="*/ 9837676 w 10228277"/>
              <a:gd name="connsiteY24" fmla="*/ 1870769 h 2051011"/>
              <a:gd name="connsiteX25" fmla="*/ 10228277 w 10228277"/>
              <a:gd name="connsiteY25" fmla="*/ 1886068 h 2051011"/>
              <a:gd name="connsiteX26" fmla="*/ 9968478 w 10228277"/>
              <a:gd name="connsiteY26" fmla="*/ 2050512 h 2051011"/>
              <a:gd name="connsiteX27" fmla="*/ 9816717 w 10228277"/>
              <a:gd name="connsiteY27" fmla="*/ 1932552 h 2051011"/>
              <a:gd name="connsiteX28" fmla="*/ 9569685 w 10228277"/>
              <a:gd name="connsiteY28" fmla="*/ 1800601 h 2051011"/>
              <a:gd name="connsiteX29" fmla="*/ 9196021 w 10228277"/>
              <a:gd name="connsiteY29" fmla="*/ 1990026 h 2051011"/>
              <a:gd name="connsiteX30" fmla="*/ 8923083 w 10228277"/>
              <a:gd name="connsiteY30" fmla="*/ 1751420 h 2051011"/>
              <a:gd name="connsiteX31" fmla="*/ 8619779 w 10228277"/>
              <a:gd name="connsiteY31" fmla="*/ 1592392 h 2051011"/>
              <a:gd name="connsiteX32" fmla="*/ 7980273 w 10228277"/>
              <a:gd name="connsiteY32" fmla="*/ 1768722 h 2051011"/>
              <a:gd name="connsiteX33" fmla="*/ 7373680 w 10228277"/>
              <a:gd name="connsiteY33" fmla="*/ 1061478 h 2051011"/>
              <a:gd name="connsiteX34" fmla="*/ 7038741 w 10228277"/>
              <a:gd name="connsiteY34" fmla="*/ 951021 h 2051011"/>
              <a:gd name="connsiteX35" fmla="*/ 6507776 w 10228277"/>
              <a:gd name="connsiteY35" fmla="*/ 1051924 h 2051011"/>
              <a:gd name="connsiteX36" fmla="*/ 5953546 w 10228277"/>
              <a:gd name="connsiteY36" fmla="*/ 809664 h 2051011"/>
              <a:gd name="connsiteX37" fmla="*/ 5441773 w 10228277"/>
              <a:gd name="connsiteY37" fmla="*/ 880056 h 2051011"/>
              <a:gd name="connsiteX38" fmla="*/ 5091115 w 10228277"/>
              <a:gd name="connsiteY38" fmla="*/ 688991 h 2051011"/>
              <a:gd name="connsiteX39" fmla="*/ 4721502 w 10228277"/>
              <a:gd name="connsiteY39" fmla="*/ 759384 h 2051011"/>
              <a:gd name="connsiteX40" fmla="*/ 4370844 w 10228277"/>
              <a:gd name="connsiteY40" fmla="*/ 598487 h 2051011"/>
              <a:gd name="connsiteX41" fmla="*/ 4284779 w 10228277"/>
              <a:gd name="connsiteY41" fmla="*/ 755614 h 2051011"/>
              <a:gd name="connsiteX42" fmla="*/ 3546707 w 10228277"/>
              <a:gd name="connsiteY42" fmla="*/ 749224 h 2051011"/>
              <a:gd name="connsiteX43" fmla="*/ 3224096 w 10228277"/>
              <a:gd name="connsiteY43" fmla="*/ 608543 h 2051011"/>
              <a:gd name="connsiteX44" fmla="*/ 2914580 w 10228277"/>
              <a:gd name="connsiteY44" fmla="*/ 467900 h 2051011"/>
              <a:gd name="connsiteX45" fmla="*/ 2589121 w 10228277"/>
              <a:gd name="connsiteY45" fmla="*/ 497927 h 2051011"/>
              <a:gd name="connsiteX46" fmla="*/ 2251967 w 10228277"/>
              <a:gd name="connsiteY46" fmla="*/ 393239 h 2051011"/>
              <a:gd name="connsiteX47" fmla="*/ 1827383 w 10228277"/>
              <a:gd name="connsiteY47" fmla="*/ 411699 h 2051011"/>
              <a:gd name="connsiteX48" fmla="*/ 1649350 w 10228277"/>
              <a:gd name="connsiteY48" fmla="*/ 358611 h 2051011"/>
              <a:gd name="connsiteX49" fmla="*/ 1420738 w 10228277"/>
              <a:gd name="connsiteY49" fmla="*/ 241310 h 2051011"/>
              <a:gd name="connsiteX50" fmla="*/ 1117663 w 10228277"/>
              <a:gd name="connsiteY50" fmla="*/ 296855 h 2051011"/>
              <a:gd name="connsiteX51" fmla="*/ 929107 w 10228277"/>
              <a:gd name="connsiteY51" fmla="*/ 154328 h 2051011"/>
              <a:gd name="connsiteX52" fmla="*/ 609252 w 10228277"/>
              <a:gd name="connsiteY52" fmla="*/ 246551 h 2051011"/>
              <a:gd name="connsiteX53" fmla="*/ 317038 w 10228277"/>
              <a:gd name="connsiteY53" fmla="*/ 78873 h 2051011"/>
              <a:gd name="connsiteX54" fmla="*/ 1131 w 10228277"/>
              <a:gd name="connsiteY54" fmla="*/ 162712 h 2051011"/>
              <a:gd name="connsiteX55" fmla="*/ 34 w 10228277"/>
              <a:gd name="connsiteY55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210396 w 10228277"/>
              <a:gd name="connsiteY10" fmla="*/ 541412 h 2051013"/>
              <a:gd name="connsiteX11" fmla="*/ 3817017 w 10228277"/>
              <a:gd name="connsiteY11" fmla="*/ 542551 h 2051013"/>
              <a:gd name="connsiteX12" fmla="*/ 4361959 w 10228277"/>
              <a:gd name="connsiteY12" fmla="*/ 551979 h 2051013"/>
              <a:gd name="connsiteX13" fmla="*/ 4587043 w 10228277"/>
              <a:gd name="connsiteY13" fmla="*/ 649396 h 2051013"/>
              <a:gd name="connsiteX14" fmla="*/ 5093484 w 10228277"/>
              <a:gd name="connsiteY14" fmla="*/ 649396 h 2051013"/>
              <a:gd name="connsiteX15" fmla="*/ 5339301 w 10228277"/>
              <a:gd name="connsiteY15" fmla="*/ 762526 h 2051013"/>
              <a:gd name="connsiteX16" fmla="*/ 5964206 w 10228277"/>
              <a:gd name="connsiteY16" fmla="*/ 759384 h 2051013"/>
              <a:gd name="connsiteX17" fmla="*/ 6301385 w 10228277"/>
              <a:gd name="connsiteY17" fmla="*/ 906089 h 2051013"/>
              <a:gd name="connsiteX18" fmla="*/ 7040212 w 10228277"/>
              <a:gd name="connsiteY18" fmla="*/ 912985 h 2051013"/>
              <a:gd name="connsiteX19" fmla="*/ 7405791 w 10228277"/>
              <a:gd name="connsiteY19" fmla="*/ 1003645 h 2051013"/>
              <a:gd name="connsiteX20" fmla="*/ 7836301 w 10228277"/>
              <a:gd name="connsiteY20" fmla="*/ 1494618 h 2051013"/>
              <a:gd name="connsiteX21" fmla="*/ 8665617 w 10228277"/>
              <a:gd name="connsiteY21" fmla="*/ 1521368 h 2051013"/>
              <a:gd name="connsiteX22" fmla="*/ 9011766 w 10228277"/>
              <a:gd name="connsiteY22" fmla="*/ 1712026 h 2051013"/>
              <a:gd name="connsiteX23" fmla="*/ 9837676 w 10228277"/>
              <a:gd name="connsiteY23" fmla="*/ 1870769 h 2051013"/>
              <a:gd name="connsiteX24" fmla="*/ 10228277 w 10228277"/>
              <a:gd name="connsiteY24" fmla="*/ 1886068 h 2051013"/>
              <a:gd name="connsiteX25" fmla="*/ 9968478 w 10228277"/>
              <a:gd name="connsiteY25" fmla="*/ 2050512 h 2051013"/>
              <a:gd name="connsiteX26" fmla="*/ 9816717 w 10228277"/>
              <a:gd name="connsiteY26" fmla="*/ 1932552 h 2051013"/>
              <a:gd name="connsiteX27" fmla="*/ 9569685 w 10228277"/>
              <a:gd name="connsiteY27" fmla="*/ 1800601 h 2051013"/>
              <a:gd name="connsiteX28" fmla="*/ 9196021 w 10228277"/>
              <a:gd name="connsiteY28" fmla="*/ 1990026 h 2051013"/>
              <a:gd name="connsiteX29" fmla="*/ 8923083 w 10228277"/>
              <a:gd name="connsiteY29" fmla="*/ 1751420 h 2051013"/>
              <a:gd name="connsiteX30" fmla="*/ 8619779 w 10228277"/>
              <a:gd name="connsiteY30" fmla="*/ 1592392 h 2051013"/>
              <a:gd name="connsiteX31" fmla="*/ 7980273 w 10228277"/>
              <a:gd name="connsiteY31" fmla="*/ 1768722 h 2051013"/>
              <a:gd name="connsiteX32" fmla="*/ 7373680 w 10228277"/>
              <a:gd name="connsiteY32" fmla="*/ 1061478 h 2051013"/>
              <a:gd name="connsiteX33" fmla="*/ 7038741 w 10228277"/>
              <a:gd name="connsiteY33" fmla="*/ 951021 h 2051013"/>
              <a:gd name="connsiteX34" fmla="*/ 6507776 w 10228277"/>
              <a:gd name="connsiteY34" fmla="*/ 1051924 h 2051013"/>
              <a:gd name="connsiteX35" fmla="*/ 5953546 w 10228277"/>
              <a:gd name="connsiteY35" fmla="*/ 809664 h 2051013"/>
              <a:gd name="connsiteX36" fmla="*/ 5441773 w 10228277"/>
              <a:gd name="connsiteY36" fmla="*/ 880056 h 2051013"/>
              <a:gd name="connsiteX37" fmla="*/ 5091115 w 10228277"/>
              <a:gd name="connsiteY37" fmla="*/ 688991 h 2051013"/>
              <a:gd name="connsiteX38" fmla="*/ 4721502 w 10228277"/>
              <a:gd name="connsiteY38" fmla="*/ 759384 h 2051013"/>
              <a:gd name="connsiteX39" fmla="*/ 4370844 w 10228277"/>
              <a:gd name="connsiteY39" fmla="*/ 598487 h 2051013"/>
              <a:gd name="connsiteX40" fmla="*/ 4284779 w 10228277"/>
              <a:gd name="connsiteY40" fmla="*/ 755614 h 2051013"/>
              <a:gd name="connsiteX41" fmla="*/ 3546707 w 10228277"/>
              <a:gd name="connsiteY41" fmla="*/ 749224 h 2051013"/>
              <a:gd name="connsiteX42" fmla="*/ 3224096 w 10228277"/>
              <a:gd name="connsiteY42" fmla="*/ 608543 h 2051013"/>
              <a:gd name="connsiteX43" fmla="*/ 2914580 w 10228277"/>
              <a:gd name="connsiteY43" fmla="*/ 467900 h 2051013"/>
              <a:gd name="connsiteX44" fmla="*/ 2589121 w 10228277"/>
              <a:gd name="connsiteY44" fmla="*/ 497927 h 2051013"/>
              <a:gd name="connsiteX45" fmla="*/ 2251967 w 10228277"/>
              <a:gd name="connsiteY45" fmla="*/ 393239 h 2051013"/>
              <a:gd name="connsiteX46" fmla="*/ 1827383 w 10228277"/>
              <a:gd name="connsiteY46" fmla="*/ 411699 h 2051013"/>
              <a:gd name="connsiteX47" fmla="*/ 1649350 w 10228277"/>
              <a:gd name="connsiteY47" fmla="*/ 358611 h 2051013"/>
              <a:gd name="connsiteX48" fmla="*/ 1420738 w 10228277"/>
              <a:gd name="connsiteY48" fmla="*/ 241310 h 2051013"/>
              <a:gd name="connsiteX49" fmla="*/ 1117663 w 10228277"/>
              <a:gd name="connsiteY49" fmla="*/ 296855 h 2051013"/>
              <a:gd name="connsiteX50" fmla="*/ 929107 w 10228277"/>
              <a:gd name="connsiteY50" fmla="*/ 154328 h 2051013"/>
              <a:gd name="connsiteX51" fmla="*/ 609252 w 10228277"/>
              <a:gd name="connsiteY51" fmla="*/ 246551 h 2051013"/>
              <a:gd name="connsiteX52" fmla="*/ 317038 w 10228277"/>
              <a:gd name="connsiteY52" fmla="*/ 78873 h 2051013"/>
              <a:gd name="connsiteX53" fmla="*/ 1131 w 10228277"/>
              <a:gd name="connsiteY53" fmla="*/ 162712 h 2051013"/>
              <a:gd name="connsiteX54" fmla="*/ 34 w 10228277"/>
              <a:gd name="connsiteY54" fmla="*/ 0 h 2051013"/>
              <a:gd name="connsiteX0" fmla="*/ 34 w 10228277"/>
              <a:gd name="connsiteY0" fmla="*/ 0 h 2051734"/>
              <a:gd name="connsiteX1" fmla="*/ 339262 w 10228277"/>
              <a:gd name="connsiteY1" fmla="*/ 36803 h 2051734"/>
              <a:gd name="connsiteX2" fmla="*/ 520608 w 10228277"/>
              <a:gd name="connsiteY2" fmla="*/ 100838 h 2051734"/>
              <a:gd name="connsiteX3" fmla="*/ 971443 w 10228277"/>
              <a:gd name="connsiteY3" fmla="*/ 120711 h 2051734"/>
              <a:gd name="connsiteX4" fmla="*/ 1136124 w 10228277"/>
              <a:gd name="connsiteY4" fmla="*/ 176019 h 2051734"/>
              <a:gd name="connsiteX5" fmla="*/ 1448231 w 10228277"/>
              <a:gd name="connsiteY5" fmla="*/ 196065 h 2051734"/>
              <a:gd name="connsiteX6" fmla="*/ 1665951 w 10228277"/>
              <a:gd name="connsiteY6" fmla="*/ 258796 h 2051734"/>
              <a:gd name="connsiteX7" fmla="*/ 2287419 w 10228277"/>
              <a:gd name="connsiteY7" fmla="*/ 357527 h 2051734"/>
              <a:gd name="connsiteX8" fmla="*/ 2454662 w 10228277"/>
              <a:gd name="connsiteY8" fmla="*/ 407423 h 2051734"/>
              <a:gd name="connsiteX9" fmla="*/ 2899157 w 10228277"/>
              <a:gd name="connsiteY9" fmla="*/ 434692 h 2051734"/>
              <a:gd name="connsiteX10" fmla="*/ 3210396 w 10228277"/>
              <a:gd name="connsiteY10" fmla="*/ 541412 h 2051734"/>
              <a:gd name="connsiteX11" fmla="*/ 3817017 w 10228277"/>
              <a:gd name="connsiteY11" fmla="*/ 542551 h 2051734"/>
              <a:gd name="connsiteX12" fmla="*/ 4361959 w 10228277"/>
              <a:gd name="connsiteY12" fmla="*/ 551979 h 2051734"/>
              <a:gd name="connsiteX13" fmla="*/ 4587043 w 10228277"/>
              <a:gd name="connsiteY13" fmla="*/ 649396 h 2051734"/>
              <a:gd name="connsiteX14" fmla="*/ 5093484 w 10228277"/>
              <a:gd name="connsiteY14" fmla="*/ 649396 h 2051734"/>
              <a:gd name="connsiteX15" fmla="*/ 5339301 w 10228277"/>
              <a:gd name="connsiteY15" fmla="*/ 762526 h 2051734"/>
              <a:gd name="connsiteX16" fmla="*/ 5964206 w 10228277"/>
              <a:gd name="connsiteY16" fmla="*/ 759384 h 2051734"/>
              <a:gd name="connsiteX17" fmla="*/ 6301385 w 10228277"/>
              <a:gd name="connsiteY17" fmla="*/ 906089 h 2051734"/>
              <a:gd name="connsiteX18" fmla="*/ 7040212 w 10228277"/>
              <a:gd name="connsiteY18" fmla="*/ 912985 h 2051734"/>
              <a:gd name="connsiteX19" fmla="*/ 7405791 w 10228277"/>
              <a:gd name="connsiteY19" fmla="*/ 1003645 h 2051734"/>
              <a:gd name="connsiteX20" fmla="*/ 7836301 w 10228277"/>
              <a:gd name="connsiteY20" fmla="*/ 1494618 h 2051734"/>
              <a:gd name="connsiteX21" fmla="*/ 8665617 w 10228277"/>
              <a:gd name="connsiteY21" fmla="*/ 1521368 h 2051734"/>
              <a:gd name="connsiteX22" fmla="*/ 9011766 w 10228277"/>
              <a:gd name="connsiteY22" fmla="*/ 1712026 h 2051734"/>
              <a:gd name="connsiteX23" fmla="*/ 9837676 w 10228277"/>
              <a:gd name="connsiteY23" fmla="*/ 1870769 h 2051734"/>
              <a:gd name="connsiteX24" fmla="*/ 10228277 w 10228277"/>
              <a:gd name="connsiteY24" fmla="*/ 1886068 h 2051734"/>
              <a:gd name="connsiteX25" fmla="*/ 9968478 w 10228277"/>
              <a:gd name="connsiteY25" fmla="*/ 2050512 h 2051734"/>
              <a:gd name="connsiteX26" fmla="*/ 9569685 w 10228277"/>
              <a:gd name="connsiteY26" fmla="*/ 1800601 h 2051734"/>
              <a:gd name="connsiteX27" fmla="*/ 9196021 w 10228277"/>
              <a:gd name="connsiteY27" fmla="*/ 1990026 h 2051734"/>
              <a:gd name="connsiteX28" fmla="*/ 8923083 w 10228277"/>
              <a:gd name="connsiteY28" fmla="*/ 1751420 h 2051734"/>
              <a:gd name="connsiteX29" fmla="*/ 8619779 w 10228277"/>
              <a:gd name="connsiteY29" fmla="*/ 1592392 h 2051734"/>
              <a:gd name="connsiteX30" fmla="*/ 7980273 w 10228277"/>
              <a:gd name="connsiteY30" fmla="*/ 1768722 h 2051734"/>
              <a:gd name="connsiteX31" fmla="*/ 7373680 w 10228277"/>
              <a:gd name="connsiteY31" fmla="*/ 1061478 h 2051734"/>
              <a:gd name="connsiteX32" fmla="*/ 7038741 w 10228277"/>
              <a:gd name="connsiteY32" fmla="*/ 951021 h 2051734"/>
              <a:gd name="connsiteX33" fmla="*/ 6507776 w 10228277"/>
              <a:gd name="connsiteY33" fmla="*/ 1051924 h 2051734"/>
              <a:gd name="connsiteX34" fmla="*/ 5953546 w 10228277"/>
              <a:gd name="connsiteY34" fmla="*/ 809664 h 2051734"/>
              <a:gd name="connsiteX35" fmla="*/ 5441773 w 10228277"/>
              <a:gd name="connsiteY35" fmla="*/ 880056 h 2051734"/>
              <a:gd name="connsiteX36" fmla="*/ 5091115 w 10228277"/>
              <a:gd name="connsiteY36" fmla="*/ 688991 h 2051734"/>
              <a:gd name="connsiteX37" fmla="*/ 4721502 w 10228277"/>
              <a:gd name="connsiteY37" fmla="*/ 759384 h 2051734"/>
              <a:gd name="connsiteX38" fmla="*/ 4370844 w 10228277"/>
              <a:gd name="connsiteY38" fmla="*/ 598487 h 2051734"/>
              <a:gd name="connsiteX39" fmla="*/ 4284779 w 10228277"/>
              <a:gd name="connsiteY39" fmla="*/ 755614 h 2051734"/>
              <a:gd name="connsiteX40" fmla="*/ 3546707 w 10228277"/>
              <a:gd name="connsiteY40" fmla="*/ 749224 h 2051734"/>
              <a:gd name="connsiteX41" fmla="*/ 3224096 w 10228277"/>
              <a:gd name="connsiteY41" fmla="*/ 608543 h 2051734"/>
              <a:gd name="connsiteX42" fmla="*/ 2914580 w 10228277"/>
              <a:gd name="connsiteY42" fmla="*/ 467900 h 2051734"/>
              <a:gd name="connsiteX43" fmla="*/ 2589121 w 10228277"/>
              <a:gd name="connsiteY43" fmla="*/ 497927 h 2051734"/>
              <a:gd name="connsiteX44" fmla="*/ 2251967 w 10228277"/>
              <a:gd name="connsiteY44" fmla="*/ 393239 h 2051734"/>
              <a:gd name="connsiteX45" fmla="*/ 1827383 w 10228277"/>
              <a:gd name="connsiteY45" fmla="*/ 411699 h 2051734"/>
              <a:gd name="connsiteX46" fmla="*/ 1649350 w 10228277"/>
              <a:gd name="connsiteY46" fmla="*/ 358611 h 2051734"/>
              <a:gd name="connsiteX47" fmla="*/ 1420738 w 10228277"/>
              <a:gd name="connsiteY47" fmla="*/ 241310 h 2051734"/>
              <a:gd name="connsiteX48" fmla="*/ 1117663 w 10228277"/>
              <a:gd name="connsiteY48" fmla="*/ 296855 h 2051734"/>
              <a:gd name="connsiteX49" fmla="*/ 929107 w 10228277"/>
              <a:gd name="connsiteY49" fmla="*/ 154328 h 2051734"/>
              <a:gd name="connsiteX50" fmla="*/ 609252 w 10228277"/>
              <a:gd name="connsiteY50" fmla="*/ 246551 h 2051734"/>
              <a:gd name="connsiteX51" fmla="*/ 317038 w 10228277"/>
              <a:gd name="connsiteY51" fmla="*/ 78873 h 2051734"/>
              <a:gd name="connsiteX52" fmla="*/ 1131 w 10228277"/>
              <a:gd name="connsiteY52" fmla="*/ 162712 h 2051734"/>
              <a:gd name="connsiteX53" fmla="*/ 34 w 10228277"/>
              <a:gd name="connsiteY53" fmla="*/ 0 h 2051734"/>
              <a:gd name="connsiteX0" fmla="*/ 34 w 10273028"/>
              <a:gd name="connsiteY0" fmla="*/ 0 h 2051656"/>
              <a:gd name="connsiteX1" fmla="*/ 339262 w 10273028"/>
              <a:gd name="connsiteY1" fmla="*/ 36803 h 2051656"/>
              <a:gd name="connsiteX2" fmla="*/ 520608 w 10273028"/>
              <a:gd name="connsiteY2" fmla="*/ 100838 h 2051656"/>
              <a:gd name="connsiteX3" fmla="*/ 971443 w 10273028"/>
              <a:gd name="connsiteY3" fmla="*/ 120711 h 2051656"/>
              <a:gd name="connsiteX4" fmla="*/ 1136124 w 10273028"/>
              <a:gd name="connsiteY4" fmla="*/ 176019 h 2051656"/>
              <a:gd name="connsiteX5" fmla="*/ 1448231 w 10273028"/>
              <a:gd name="connsiteY5" fmla="*/ 196065 h 2051656"/>
              <a:gd name="connsiteX6" fmla="*/ 1665951 w 10273028"/>
              <a:gd name="connsiteY6" fmla="*/ 258796 h 2051656"/>
              <a:gd name="connsiteX7" fmla="*/ 2287419 w 10273028"/>
              <a:gd name="connsiteY7" fmla="*/ 357527 h 2051656"/>
              <a:gd name="connsiteX8" fmla="*/ 2454662 w 10273028"/>
              <a:gd name="connsiteY8" fmla="*/ 407423 h 2051656"/>
              <a:gd name="connsiteX9" fmla="*/ 2899157 w 10273028"/>
              <a:gd name="connsiteY9" fmla="*/ 434692 h 2051656"/>
              <a:gd name="connsiteX10" fmla="*/ 3210396 w 10273028"/>
              <a:gd name="connsiteY10" fmla="*/ 541412 h 2051656"/>
              <a:gd name="connsiteX11" fmla="*/ 3817017 w 10273028"/>
              <a:gd name="connsiteY11" fmla="*/ 542551 h 2051656"/>
              <a:gd name="connsiteX12" fmla="*/ 4361959 w 10273028"/>
              <a:gd name="connsiteY12" fmla="*/ 551979 h 2051656"/>
              <a:gd name="connsiteX13" fmla="*/ 4587043 w 10273028"/>
              <a:gd name="connsiteY13" fmla="*/ 649396 h 2051656"/>
              <a:gd name="connsiteX14" fmla="*/ 5093484 w 10273028"/>
              <a:gd name="connsiteY14" fmla="*/ 649396 h 2051656"/>
              <a:gd name="connsiteX15" fmla="*/ 5339301 w 10273028"/>
              <a:gd name="connsiteY15" fmla="*/ 762526 h 2051656"/>
              <a:gd name="connsiteX16" fmla="*/ 5964206 w 10273028"/>
              <a:gd name="connsiteY16" fmla="*/ 759384 h 2051656"/>
              <a:gd name="connsiteX17" fmla="*/ 6301385 w 10273028"/>
              <a:gd name="connsiteY17" fmla="*/ 906089 h 2051656"/>
              <a:gd name="connsiteX18" fmla="*/ 7040212 w 10273028"/>
              <a:gd name="connsiteY18" fmla="*/ 912985 h 2051656"/>
              <a:gd name="connsiteX19" fmla="*/ 7405791 w 10273028"/>
              <a:gd name="connsiteY19" fmla="*/ 1003645 h 2051656"/>
              <a:gd name="connsiteX20" fmla="*/ 7836301 w 10273028"/>
              <a:gd name="connsiteY20" fmla="*/ 1494618 h 2051656"/>
              <a:gd name="connsiteX21" fmla="*/ 8665617 w 10273028"/>
              <a:gd name="connsiteY21" fmla="*/ 1521368 h 2051656"/>
              <a:gd name="connsiteX22" fmla="*/ 9011766 w 10273028"/>
              <a:gd name="connsiteY22" fmla="*/ 1712026 h 2051656"/>
              <a:gd name="connsiteX23" fmla="*/ 10228277 w 10273028"/>
              <a:gd name="connsiteY23" fmla="*/ 1886068 h 2051656"/>
              <a:gd name="connsiteX24" fmla="*/ 9968478 w 10273028"/>
              <a:gd name="connsiteY24" fmla="*/ 2050512 h 2051656"/>
              <a:gd name="connsiteX25" fmla="*/ 9569685 w 10273028"/>
              <a:gd name="connsiteY25" fmla="*/ 1800601 h 2051656"/>
              <a:gd name="connsiteX26" fmla="*/ 9196021 w 10273028"/>
              <a:gd name="connsiteY26" fmla="*/ 1990026 h 2051656"/>
              <a:gd name="connsiteX27" fmla="*/ 8923083 w 10273028"/>
              <a:gd name="connsiteY27" fmla="*/ 1751420 h 2051656"/>
              <a:gd name="connsiteX28" fmla="*/ 8619779 w 10273028"/>
              <a:gd name="connsiteY28" fmla="*/ 1592392 h 2051656"/>
              <a:gd name="connsiteX29" fmla="*/ 7980273 w 10273028"/>
              <a:gd name="connsiteY29" fmla="*/ 1768722 h 2051656"/>
              <a:gd name="connsiteX30" fmla="*/ 7373680 w 10273028"/>
              <a:gd name="connsiteY30" fmla="*/ 1061478 h 2051656"/>
              <a:gd name="connsiteX31" fmla="*/ 7038741 w 10273028"/>
              <a:gd name="connsiteY31" fmla="*/ 951021 h 2051656"/>
              <a:gd name="connsiteX32" fmla="*/ 6507776 w 10273028"/>
              <a:gd name="connsiteY32" fmla="*/ 1051924 h 2051656"/>
              <a:gd name="connsiteX33" fmla="*/ 5953546 w 10273028"/>
              <a:gd name="connsiteY33" fmla="*/ 809664 h 2051656"/>
              <a:gd name="connsiteX34" fmla="*/ 5441773 w 10273028"/>
              <a:gd name="connsiteY34" fmla="*/ 880056 h 2051656"/>
              <a:gd name="connsiteX35" fmla="*/ 5091115 w 10273028"/>
              <a:gd name="connsiteY35" fmla="*/ 688991 h 2051656"/>
              <a:gd name="connsiteX36" fmla="*/ 4721502 w 10273028"/>
              <a:gd name="connsiteY36" fmla="*/ 759384 h 2051656"/>
              <a:gd name="connsiteX37" fmla="*/ 4370844 w 10273028"/>
              <a:gd name="connsiteY37" fmla="*/ 598487 h 2051656"/>
              <a:gd name="connsiteX38" fmla="*/ 4284779 w 10273028"/>
              <a:gd name="connsiteY38" fmla="*/ 755614 h 2051656"/>
              <a:gd name="connsiteX39" fmla="*/ 3546707 w 10273028"/>
              <a:gd name="connsiteY39" fmla="*/ 749224 h 2051656"/>
              <a:gd name="connsiteX40" fmla="*/ 3224096 w 10273028"/>
              <a:gd name="connsiteY40" fmla="*/ 608543 h 2051656"/>
              <a:gd name="connsiteX41" fmla="*/ 2914580 w 10273028"/>
              <a:gd name="connsiteY41" fmla="*/ 467900 h 2051656"/>
              <a:gd name="connsiteX42" fmla="*/ 2589121 w 10273028"/>
              <a:gd name="connsiteY42" fmla="*/ 497927 h 2051656"/>
              <a:gd name="connsiteX43" fmla="*/ 2251967 w 10273028"/>
              <a:gd name="connsiteY43" fmla="*/ 393239 h 2051656"/>
              <a:gd name="connsiteX44" fmla="*/ 1827383 w 10273028"/>
              <a:gd name="connsiteY44" fmla="*/ 411699 h 2051656"/>
              <a:gd name="connsiteX45" fmla="*/ 1649350 w 10273028"/>
              <a:gd name="connsiteY45" fmla="*/ 358611 h 2051656"/>
              <a:gd name="connsiteX46" fmla="*/ 1420738 w 10273028"/>
              <a:gd name="connsiteY46" fmla="*/ 241310 h 2051656"/>
              <a:gd name="connsiteX47" fmla="*/ 1117663 w 10273028"/>
              <a:gd name="connsiteY47" fmla="*/ 296855 h 2051656"/>
              <a:gd name="connsiteX48" fmla="*/ 929107 w 10273028"/>
              <a:gd name="connsiteY48" fmla="*/ 154328 h 2051656"/>
              <a:gd name="connsiteX49" fmla="*/ 609252 w 10273028"/>
              <a:gd name="connsiteY49" fmla="*/ 246551 h 2051656"/>
              <a:gd name="connsiteX50" fmla="*/ 317038 w 10273028"/>
              <a:gd name="connsiteY50" fmla="*/ 78873 h 2051656"/>
              <a:gd name="connsiteX51" fmla="*/ 1131 w 10273028"/>
              <a:gd name="connsiteY51" fmla="*/ 162712 h 2051656"/>
              <a:gd name="connsiteX52" fmla="*/ 34 w 10273028"/>
              <a:gd name="connsiteY52" fmla="*/ 0 h 2051656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3817017 w 10279635"/>
              <a:gd name="connsiteY11" fmla="*/ 542551 h 2055660"/>
              <a:gd name="connsiteX12" fmla="*/ 4361959 w 10279635"/>
              <a:gd name="connsiteY12" fmla="*/ 551979 h 2055660"/>
              <a:gd name="connsiteX13" fmla="*/ 4587043 w 10279635"/>
              <a:gd name="connsiteY13" fmla="*/ 649396 h 2055660"/>
              <a:gd name="connsiteX14" fmla="*/ 5093484 w 10279635"/>
              <a:gd name="connsiteY14" fmla="*/ 649396 h 2055660"/>
              <a:gd name="connsiteX15" fmla="*/ 5339301 w 10279635"/>
              <a:gd name="connsiteY15" fmla="*/ 762526 h 2055660"/>
              <a:gd name="connsiteX16" fmla="*/ 5964206 w 10279635"/>
              <a:gd name="connsiteY16" fmla="*/ 759384 h 2055660"/>
              <a:gd name="connsiteX17" fmla="*/ 6301385 w 10279635"/>
              <a:gd name="connsiteY17" fmla="*/ 906089 h 2055660"/>
              <a:gd name="connsiteX18" fmla="*/ 7040212 w 10279635"/>
              <a:gd name="connsiteY18" fmla="*/ 912985 h 2055660"/>
              <a:gd name="connsiteX19" fmla="*/ 7405791 w 10279635"/>
              <a:gd name="connsiteY19" fmla="*/ 1003645 h 2055660"/>
              <a:gd name="connsiteX20" fmla="*/ 7836301 w 10279635"/>
              <a:gd name="connsiteY20" fmla="*/ 1494618 h 2055660"/>
              <a:gd name="connsiteX21" fmla="*/ 8665617 w 10279635"/>
              <a:gd name="connsiteY21" fmla="*/ 1521368 h 2055660"/>
              <a:gd name="connsiteX22" fmla="*/ 9011766 w 10279635"/>
              <a:gd name="connsiteY22" fmla="*/ 1712026 h 2055660"/>
              <a:gd name="connsiteX23" fmla="*/ 10228277 w 10279635"/>
              <a:gd name="connsiteY23" fmla="*/ 1886068 h 2055660"/>
              <a:gd name="connsiteX24" fmla="*/ 9968478 w 10279635"/>
              <a:gd name="connsiteY24" fmla="*/ 2050512 h 2055660"/>
              <a:gd name="connsiteX25" fmla="*/ 9196021 w 10279635"/>
              <a:gd name="connsiteY25" fmla="*/ 1990026 h 2055660"/>
              <a:gd name="connsiteX26" fmla="*/ 8923083 w 10279635"/>
              <a:gd name="connsiteY26" fmla="*/ 1751420 h 2055660"/>
              <a:gd name="connsiteX27" fmla="*/ 8619779 w 10279635"/>
              <a:gd name="connsiteY27" fmla="*/ 1592392 h 2055660"/>
              <a:gd name="connsiteX28" fmla="*/ 7980273 w 10279635"/>
              <a:gd name="connsiteY28" fmla="*/ 1768722 h 2055660"/>
              <a:gd name="connsiteX29" fmla="*/ 7373680 w 10279635"/>
              <a:gd name="connsiteY29" fmla="*/ 1061478 h 2055660"/>
              <a:gd name="connsiteX30" fmla="*/ 7038741 w 10279635"/>
              <a:gd name="connsiteY30" fmla="*/ 951021 h 2055660"/>
              <a:gd name="connsiteX31" fmla="*/ 6507776 w 10279635"/>
              <a:gd name="connsiteY31" fmla="*/ 1051924 h 2055660"/>
              <a:gd name="connsiteX32" fmla="*/ 5953546 w 10279635"/>
              <a:gd name="connsiteY32" fmla="*/ 809664 h 2055660"/>
              <a:gd name="connsiteX33" fmla="*/ 5441773 w 10279635"/>
              <a:gd name="connsiteY33" fmla="*/ 880056 h 2055660"/>
              <a:gd name="connsiteX34" fmla="*/ 5091115 w 10279635"/>
              <a:gd name="connsiteY34" fmla="*/ 688991 h 2055660"/>
              <a:gd name="connsiteX35" fmla="*/ 4721502 w 10279635"/>
              <a:gd name="connsiteY35" fmla="*/ 759384 h 2055660"/>
              <a:gd name="connsiteX36" fmla="*/ 4370844 w 10279635"/>
              <a:gd name="connsiteY36" fmla="*/ 598487 h 2055660"/>
              <a:gd name="connsiteX37" fmla="*/ 4284779 w 10279635"/>
              <a:gd name="connsiteY37" fmla="*/ 755614 h 2055660"/>
              <a:gd name="connsiteX38" fmla="*/ 3546707 w 10279635"/>
              <a:gd name="connsiteY38" fmla="*/ 749224 h 2055660"/>
              <a:gd name="connsiteX39" fmla="*/ 3224096 w 10279635"/>
              <a:gd name="connsiteY39" fmla="*/ 608543 h 2055660"/>
              <a:gd name="connsiteX40" fmla="*/ 2914580 w 10279635"/>
              <a:gd name="connsiteY40" fmla="*/ 467900 h 2055660"/>
              <a:gd name="connsiteX41" fmla="*/ 2589121 w 10279635"/>
              <a:gd name="connsiteY41" fmla="*/ 497927 h 2055660"/>
              <a:gd name="connsiteX42" fmla="*/ 2251967 w 10279635"/>
              <a:gd name="connsiteY42" fmla="*/ 393239 h 2055660"/>
              <a:gd name="connsiteX43" fmla="*/ 1827383 w 10279635"/>
              <a:gd name="connsiteY43" fmla="*/ 411699 h 2055660"/>
              <a:gd name="connsiteX44" fmla="*/ 1649350 w 10279635"/>
              <a:gd name="connsiteY44" fmla="*/ 358611 h 2055660"/>
              <a:gd name="connsiteX45" fmla="*/ 1420738 w 10279635"/>
              <a:gd name="connsiteY45" fmla="*/ 241310 h 2055660"/>
              <a:gd name="connsiteX46" fmla="*/ 1117663 w 10279635"/>
              <a:gd name="connsiteY46" fmla="*/ 296855 h 2055660"/>
              <a:gd name="connsiteX47" fmla="*/ 929107 w 10279635"/>
              <a:gd name="connsiteY47" fmla="*/ 154328 h 2055660"/>
              <a:gd name="connsiteX48" fmla="*/ 609252 w 10279635"/>
              <a:gd name="connsiteY48" fmla="*/ 246551 h 2055660"/>
              <a:gd name="connsiteX49" fmla="*/ 317038 w 10279635"/>
              <a:gd name="connsiteY49" fmla="*/ 78873 h 2055660"/>
              <a:gd name="connsiteX50" fmla="*/ 1131 w 10279635"/>
              <a:gd name="connsiteY50" fmla="*/ 162712 h 2055660"/>
              <a:gd name="connsiteX51" fmla="*/ 34 w 10279635"/>
              <a:gd name="connsiteY51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3817017 w 10279635"/>
              <a:gd name="connsiteY11" fmla="*/ 542551 h 2055660"/>
              <a:gd name="connsiteX12" fmla="*/ 4361959 w 10279635"/>
              <a:gd name="connsiteY12" fmla="*/ 551979 h 2055660"/>
              <a:gd name="connsiteX13" fmla="*/ 4587043 w 10279635"/>
              <a:gd name="connsiteY13" fmla="*/ 649396 h 2055660"/>
              <a:gd name="connsiteX14" fmla="*/ 5093484 w 10279635"/>
              <a:gd name="connsiteY14" fmla="*/ 649396 h 2055660"/>
              <a:gd name="connsiteX15" fmla="*/ 5339301 w 10279635"/>
              <a:gd name="connsiteY15" fmla="*/ 762526 h 2055660"/>
              <a:gd name="connsiteX16" fmla="*/ 5964206 w 10279635"/>
              <a:gd name="connsiteY16" fmla="*/ 759384 h 2055660"/>
              <a:gd name="connsiteX17" fmla="*/ 6301385 w 10279635"/>
              <a:gd name="connsiteY17" fmla="*/ 906089 h 2055660"/>
              <a:gd name="connsiteX18" fmla="*/ 7040212 w 10279635"/>
              <a:gd name="connsiteY18" fmla="*/ 912985 h 2055660"/>
              <a:gd name="connsiteX19" fmla="*/ 7405791 w 10279635"/>
              <a:gd name="connsiteY19" fmla="*/ 1003645 h 2055660"/>
              <a:gd name="connsiteX20" fmla="*/ 7836301 w 10279635"/>
              <a:gd name="connsiteY20" fmla="*/ 1494618 h 2055660"/>
              <a:gd name="connsiteX21" fmla="*/ 8665617 w 10279635"/>
              <a:gd name="connsiteY21" fmla="*/ 1521368 h 2055660"/>
              <a:gd name="connsiteX22" fmla="*/ 9011766 w 10279635"/>
              <a:gd name="connsiteY22" fmla="*/ 1712026 h 2055660"/>
              <a:gd name="connsiteX23" fmla="*/ 10228277 w 10279635"/>
              <a:gd name="connsiteY23" fmla="*/ 1886068 h 2055660"/>
              <a:gd name="connsiteX24" fmla="*/ 9968478 w 10279635"/>
              <a:gd name="connsiteY24" fmla="*/ 2050512 h 2055660"/>
              <a:gd name="connsiteX25" fmla="*/ 9196021 w 10279635"/>
              <a:gd name="connsiteY25" fmla="*/ 1990026 h 2055660"/>
              <a:gd name="connsiteX26" fmla="*/ 8923083 w 10279635"/>
              <a:gd name="connsiteY26" fmla="*/ 1751420 h 2055660"/>
              <a:gd name="connsiteX27" fmla="*/ 7980273 w 10279635"/>
              <a:gd name="connsiteY27" fmla="*/ 1768722 h 2055660"/>
              <a:gd name="connsiteX28" fmla="*/ 7373680 w 10279635"/>
              <a:gd name="connsiteY28" fmla="*/ 1061478 h 2055660"/>
              <a:gd name="connsiteX29" fmla="*/ 7038741 w 10279635"/>
              <a:gd name="connsiteY29" fmla="*/ 951021 h 2055660"/>
              <a:gd name="connsiteX30" fmla="*/ 6507776 w 10279635"/>
              <a:gd name="connsiteY30" fmla="*/ 1051924 h 2055660"/>
              <a:gd name="connsiteX31" fmla="*/ 5953546 w 10279635"/>
              <a:gd name="connsiteY31" fmla="*/ 809664 h 2055660"/>
              <a:gd name="connsiteX32" fmla="*/ 5441773 w 10279635"/>
              <a:gd name="connsiteY32" fmla="*/ 880056 h 2055660"/>
              <a:gd name="connsiteX33" fmla="*/ 5091115 w 10279635"/>
              <a:gd name="connsiteY33" fmla="*/ 688991 h 2055660"/>
              <a:gd name="connsiteX34" fmla="*/ 4721502 w 10279635"/>
              <a:gd name="connsiteY34" fmla="*/ 759384 h 2055660"/>
              <a:gd name="connsiteX35" fmla="*/ 4370844 w 10279635"/>
              <a:gd name="connsiteY35" fmla="*/ 598487 h 2055660"/>
              <a:gd name="connsiteX36" fmla="*/ 4284779 w 10279635"/>
              <a:gd name="connsiteY36" fmla="*/ 755614 h 2055660"/>
              <a:gd name="connsiteX37" fmla="*/ 3546707 w 10279635"/>
              <a:gd name="connsiteY37" fmla="*/ 749224 h 2055660"/>
              <a:gd name="connsiteX38" fmla="*/ 3224096 w 10279635"/>
              <a:gd name="connsiteY38" fmla="*/ 608543 h 2055660"/>
              <a:gd name="connsiteX39" fmla="*/ 2914580 w 10279635"/>
              <a:gd name="connsiteY39" fmla="*/ 467900 h 2055660"/>
              <a:gd name="connsiteX40" fmla="*/ 2589121 w 10279635"/>
              <a:gd name="connsiteY40" fmla="*/ 497927 h 2055660"/>
              <a:gd name="connsiteX41" fmla="*/ 2251967 w 10279635"/>
              <a:gd name="connsiteY41" fmla="*/ 393239 h 2055660"/>
              <a:gd name="connsiteX42" fmla="*/ 1827383 w 10279635"/>
              <a:gd name="connsiteY42" fmla="*/ 411699 h 2055660"/>
              <a:gd name="connsiteX43" fmla="*/ 1649350 w 10279635"/>
              <a:gd name="connsiteY43" fmla="*/ 358611 h 2055660"/>
              <a:gd name="connsiteX44" fmla="*/ 1420738 w 10279635"/>
              <a:gd name="connsiteY44" fmla="*/ 241310 h 2055660"/>
              <a:gd name="connsiteX45" fmla="*/ 1117663 w 10279635"/>
              <a:gd name="connsiteY45" fmla="*/ 296855 h 2055660"/>
              <a:gd name="connsiteX46" fmla="*/ 929107 w 10279635"/>
              <a:gd name="connsiteY46" fmla="*/ 154328 h 2055660"/>
              <a:gd name="connsiteX47" fmla="*/ 609252 w 10279635"/>
              <a:gd name="connsiteY47" fmla="*/ 246551 h 2055660"/>
              <a:gd name="connsiteX48" fmla="*/ 317038 w 10279635"/>
              <a:gd name="connsiteY48" fmla="*/ 78873 h 2055660"/>
              <a:gd name="connsiteX49" fmla="*/ 1131 w 10279635"/>
              <a:gd name="connsiteY49" fmla="*/ 162712 h 2055660"/>
              <a:gd name="connsiteX50" fmla="*/ 34 w 10279635"/>
              <a:gd name="connsiteY50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3817017 w 10279635"/>
              <a:gd name="connsiteY11" fmla="*/ 542551 h 2055660"/>
              <a:gd name="connsiteX12" fmla="*/ 4361959 w 10279635"/>
              <a:gd name="connsiteY12" fmla="*/ 551979 h 2055660"/>
              <a:gd name="connsiteX13" fmla="*/ 4587043 w 10279635"/>
              <a:gd name="connsiteY13" fmla="*/ 649396 h 2055660"/>
              <a:gd name="connsiteX14" fmla="*/ 5093484 w 10279635"/>
              <a:gd name="connsiteY14" fmla="*/ 649396 h 2055660"/>
              <a:gd name="connsiteX15" fmla="*/ 5339301 w 10279635"/>
              <a:gd name="connsiteY15" fmla="*/ 762526 h 2055660"/>
              <a:gd name="connsiteX16" fmla="*/ 5964206 w 10279635"/>
              <a:gd name="connsiteY16" fmla="*/ 759384 h 2055660"/>
              <a:gd name="connsiteX17" fmla="*/ 6301385 w 10279635"/>
              <a:gd name="connsiteY17" fmla="*/ 906089 h 2055660"/>
              <a:gd name="connsiteX18" fmla="*/ 7040212 w 10279635"/>
              <a:gd name="connsiteY18" fmla="*/ 912985 h 2055660"/>
              <a:gd name="connsiteX19" fmla="*/ 7405791 w 10279635"/>
              <a:gd name="connsiteY19" fmla="*/ 1003645 h 2055660"/>
              <a:gd name="connsiteX20" fmla="*/ 7836301 w 10279635"/>
              <a:gd name="connsiteY20" fmla="*/ 1494618 h 2055660"/>
              <a:gd name="connsiteX21" fmla="*/ 9011766 w 10279635"/>
              <a:gd name="connsiteY21" fmla="*/ 1712026 h 2055660"/>
              <a:gd name="connsiteX22" fmla="*/ 10228277 w 10279635"/>
              <a:gd name="connsiteY22" fmla="*/ 1886068 h 2055660"/>
              <a:gd name="connsiteX23" fmla="*/ 9968478 w 10279635"/>
              <a:gd name="connsiteY23" fmla="*/ 2050512 h 2055660"/>
              <a:gd name="connsiteX24" fmla="*/ 9196021 w 10279635"/>
              <a:gd name="connsiteY24" fmla="*/ 1990026 h 2055660"/>
              <a:gd name="connsiteX25" fmla="*/ 8923083 w 10279635"/>
              <a:gd name="connsiteY25" fmla="*/ 1751420 h 2055660"/>
              <a:gd name="connsiteX26" fmla="*/ 7980273 w 10279635"/>
              <a:gd name="connsiteY26" fmla="*/ 1768722 h 2055660"/>
              <a:gd name="connsiteX27" fmla="*/ 7373680 w 10279635"/>
              <a:gd name="connsiteY27" fmla="*/ 1061478 h 2055660"/>
              <a:gd name="connsiteX28" fmla="*/ 7038741 w 10279635"/>
              <a:gd name="connsiteY28" fmla="*/ 951021 h 2055660"/>
              <a:gd name="connsiteX29" fmla="*/ 6507776 w 10279635"/>
              <a:gd name="connsiteY29" fmla="*/ 1051924 h 2055660"/>
              <a:gd name="connsiteX30" fmla="*/ 5953546 w 10279635"/>
              <a:gd name="connsiteY30" fmla="*/ 809664 h 2055660"/>
              <a:gd name="connsiteX31" fmla="*/ 5441773 w 10279635"/>
              <a:gd name="connsiteY31" fmla="*/ 880056 h 2055660"/>
              <a:gd name="connsiteX32" fmla="*/ 5091115 w 10279635"/>
              <a:gd name="connsiteY32" fmla="*/ 688991 h 2055660"/>
              <a:gd name="connsiteX33" fmla="*/ 4721502 w 10279635"/>
              <a:gd name="connsiteY33" fmla="*/ 759384 h 2055660"/>
              <a:gd name="connsiteX34" fmla="*/ 4370844 w 10279635"/>
              <a:gd name="connsiteY34" fmla="*/ 598487 h 2055660"/>
              <a:gd name="connsiteX35" fmla="*/ 4284779 w 10279635"/>
              <a:gd name="connsiteY35" fmla="*/ 755614 h 2055660"/>
              <a:gd name="connsiteX36" fmla="*/ 3546707 w 10279635"/>
              <a:gd name="connsiteY36" fmla="*/ 749224 h 2055660"/>
              <a:gd name="connsiteX37" fmla="*/ 3224096 w 10279635"/>
              <a:gd name="connsiteY37" fmla="*/ 608543 h 2055660"/>
              <a:gd name="connsiteX38" fmla="*/ 2914580 w 10279635"/>
              <a:gd name="connsiteY38" fmla="*/ 467900 h 2055660"/>
              <a:gd name="connsiteX39" fmla="*/ 2589121 w 10279635"/>
              <a:gd name="connsiteY39" fmla="*/ 497927 h 2055660"/>
              <a:gd name="connsiteX40" fmla="*/ 2251967 w 10279635"/>
              <a:gd name="connsiteY40" fmla="*/ 393239 h 2055660"/>
              <a:gd name="connsiteX41" fmla="*/ 1827383 w 10279635"/>
              <a:gd name="connsiteY41" fmla="*/ 411699 h 2055660"/>
              <a:gd name="connsiteX42" fmla="*/ 1649350 w 10279635"/>
              <a:gd name="connsiteY42" fmla="*/ 358611 h 2055660"/>
              <a:gd name="connsiteX43" fmla="*/ 1420738 w 10279635"/>
              <a:gd name="connsiteY43" fmla="*/ 241310 h 2055660"/>
              <a:gd name="connsiteX44" fmla="*/ 1117663 w 10279635"/>
              <a:gd name="connsiteY44" fmla="*/ 296855 h 2055660"/>
              <a:gd name="connsiteX45" fmla="*/ 929107 w 10279635"/>
              <a:gd name="connsiteY45" fmla="*/ 154328 h 2055660"/>
              <a:gd name="connsiteX46" fmla="*/ 609252 w 10279635"/>
              <a:gd name="connsiteY46" fmla="*/ 246551 h 2055660"/>
              <a:gd name="connsiteX47" fmla="*/ 317038 w 10279635"/>
              <a:gd name="connsiteY47" fmla="*/ 78873 h 2055660"/>
              <a:gd name="connsiteX48" fmla="*/ 1131 w 10279635"/>
              <a:gd name="connsiteY48" fmla="*/ 162712 h 2055660"/>
              <a:gd name="connsiteX49" fmla="*/ 34 w 10279635"/>
              <a:gd name="connsiteY49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3817017 w 10279635"/>
              <a:gd name="connsiteY11" fmla="*/ 542551 h 2055660"/>
              <a:gd name="connsiteX12" fmla="*/ 4361959 w 10279635"/>
              <a:gd name="connsiteY12" fmla="*/ 551979 h 2055660"/>
              <a:gd name="connsiteX13" fmla="*/ 4587043 w 10279635"/>
              <a:gd name="connsiteY13" fmla="*/ 649396 h 2055660"/>
              <a:gd name="connsiteX14" fmla="*/ 5093484 w 10279635"/>
              <a:gd name="connsiteY14" fmla="*/ 649396 h 2055660"/>
              <a:gd name="connsiteX15" fmla="*/ 5339301 w 10279635"/>
              <a:gd name="connsiteY15" fmla="*/ 762526 h 2055660"/>
              <a:gd name="connsiteX16" fmla="*/ 5964206 w 10279635"/>
              <a:gd name="connsiteY16" fmla="*/ 759384 h 2055660"/>
              <a:gd name="connsiteX17" fmla="*/ 6301385 w 10279635"/>
              <a:gd name="connsiteY17" fmla="*/ 906089 h 2055660"/>
              <a:gd name="connsiteX18" fmla="*/ 7040212 w 10279635"/>
              <a:gd name="connsiteY18" fmla="*/ 912985 h 2055660"/>
              <a:gd name="connsiteX19" fmla="*/ 7405791 w 10279635"/>
              <a:gd name="connsiteY19" fmla="*/ 1003645 h 2055660"/>
              <a:gd name="connsiteX20" fmla="*/ 7836301 w 10279635"/>
              <a:gd name="connsiteY20" fmla="*/ 1494618 h 2055660"/>
              <a:gd name="connsiteX21" fmla="*/ 9011766 w 10279635"/>
              <a:gd name="connsiteY21" fmla="*/ 1712026 h 2055660"/>
              <a:gd name="connsiteX22" fmla="*/ 10228277 w 10279635"/>
              <a:gd name="connsiteY22" fmla="*/ 1886068 h 2055660"/>
              <a:gd name="connsiteX23" fmla="*/ 9968478 w 10279635"/>
              <a:gd name="connsiteY23" fmla="*/ 2050512 h 2055660"/>
              <a:gd name="connsiteX24" fmla="*/ 9196021 w 10279635"/>
              <a:gd name="connsiteY24" fmla="*/ 1990026 h 2055660"/>
              <a:gd name="connsiteX25" fmla="*/ 8923083 w 10279635"/>
              <a:gd name="connsiteY25" fmla="*/ 1751420 h 2055660"/>
              <a:gd name="connsiteX26" fmla="*/ 7373680 w 10279635"/>
              <a:gd name="connsiteY26" fmla="*/ 1061478 h 2055660"/>
              <a:gd name="connsiteX27" fmla="*/ 7038741 w 10279635"/>
              <a:gd name="connsiteY27" fmla="*/ 951021 h 2055660"/>
              <a:gd name="connsiteX28" fmla="*/ 6507776 w 10279635"/>
              <a:gd name="connsiteY28" fmla="*/ 1051924 h 2055660"/>
              <a:gd name="connsiteX29" fmla="*/ 5953546 w 10279635"/>
              <a:gd name="connsiteY29" fmla="*/ 809664 h 2055660"/>
              <a:gd name="connsiteX30" fmla="*/ 5441773 w 10279635"/>
              <a:gd name="connsiteY30" fmla="*/ 880056 h 2055660"/>
              <a:gd name="connsiteX31" fmla="*/ 5091115 w 10279635"/>
              <a:gd name="connsiteY31" fmla="*/ 688991 h 2055660"/>
              <a:gd name="connsiteX32" fmla="*/ 4721502 w 10279635"/>
              <a:gd name="connsiteY32" fmla="*/ 759384 h 2055660"/>
              <a:gd name="connsiteX33" fmla="*/ 4370844 w 10279635"/>
              <a:gd name="connsiteY33" fmla="*/ 598487 h 2055660"/>
              <a:gd name="connsiteX34" fmla="*/ 4284779 w 10279635"/>
              <a:gd name="connsiteY34" fmla="*/ 755614 h 2055660"/>
              <a:gd name="connsiteX35" fmla="*/ 3546707 w 10279635"/>
              <a:gd name="connsiteY35" fmla="*/ 749224 h 2055660"/>
              <a:gd name="connsiteX36" fmla="*/ 3224096 w 10279635"/>
              <a:gd name="connsiteY36" fmla="*/ 608543 h 2055660"/>
              <a:gd name="connsiteX37" fmla="*/ 2914580 w 10279635"/>
              <a:gd name="connsiteY37" fmla="*/ 467900 h 2055660"/>
              <a:gd name="connsiteX38" fmla="*/ 2589121 w 10279635"/>
              <a:gd name="connsiteY38" fmla="*/ 497927 h 2055660"/>
              <a:gd name="connsiteX39" fmla="*/ 2251967 w 10279635"/>
              <a:gd name="connsiteY39" fmla="*/ 393239 h 2055660"/>
              <a:gd name="connsiteX40" fmla="*/ 1827383 w 10279635"/>
              <a:gd name="connsiteY40" fmla="*/ 411699 h 2055660"/>
              <a:gd name="connsiteX41" fmla="*/ 1649350 w 10279635"/>
              <a:gd name="connsiteY41" fmla="*/ 358611 h 2055660"/>
              <a:gd name="connsiteX42" fmla="*/ 1420738 w 10279635"/>
              <a:gd name="connsiteY42" fmla="*/ 241310 h 2055660"/>
              <a:gd name="connsiteX43" fmla="*/ 1117663 w 10279635"/>
              <a:gd name="connsiteY43" fmla="*/ 296855 h 2055660"/>
              <a:gd name="connsiteX44" fmla="*/ 929107 w 10279635"/>
              <a:gd name="connsiteY44" fmla="*/ 154328 h 2055660"/>
              <a:gd name="connsiteX45" fmla="*/ 609252 w 10279635"/>
              <a:gd name="connsiteY45" fmla="*/ 246551 h 2055660"/>
              <a:gd name="connsiteX46" fmla="*/ 317038 w 10279635"/>
              <a:gd name="connsiteY46" fmla="*/ 78873 h 2055660"/>
              <a:gd name="connsiteX47" fmla="*/ 1131 w 10279635"/>
              <a:gd name="connsiteY47" fmla="*/ 162712 h 2055660"/>
              <a:gd name="connsiteX48" fmla="*/ 34 w 10279635"/>
              <a:gd name="connsiteY48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3817017 w 10279635"/>
              <a:gd name="connsiteY11" fmla="*/ 542551 h 2055660"/>
              <a:gd name="connsiteX12" fmla="*/ 4361959 w 10279635"/>
              <a:gd name="connsiteY12" fmla="*/ 551979 h 2055660"/>
              <a:gd name="connsiteX13" fmla="*/ 4587043 w 10279635"/>
              <a:gd name="connsiteY13" fmla="*/ 649396 h 2055660"/>
              <a:gd name="connsiteX14" fmla="*/ 5093484 w 10279635"/>
              <a:gd name="connsiteY14" fmla="*/ 649396 h 2055660"/>
              <a:gd name="connsiteX15" fmla="*/ 5339301 w 10279635"/>
              <a:gd name="connsiteY15" fmla="*/ 762526 h 2055660"/>
              <a:gd name="connsiteX16" fmla="*/ 5964206 w 10279635"/>
              <a:gd name="connsiteY16" fmla="*/ 759384 h 2055660"/>
              <a:gd name="connsiteX17" fmla="*/ 6301385 w 10279635"/>
              <a:gd name="connsiteY17" fmla="*/ 906089 h 2055660"/>
              <a:gd name="connsiteX18" fmla="*/ 7040212 w 10279635"/>
              <a:gd name="connsiteY18" fmla="*/ 912985 h 2055660"/>
              <a:gd name="connsiteX19" fmla="*/ 7405791 w 10279635"/>
              <a:gd name="connsiteY19" fmla="*/ 1003645 h 2055660"/>
              <a:gd name="connsiteX20" fmla="*/ 9011766 w 10279635"/>
              <a:gd name="connsiteY20" fmla="*/ 1712026 h 2055660"/>
              <a:gd name="connsiteX21" fmla="*/ 10228277 w 10279635"/>
              <a:gd name="connsiteY21" fmla="*/ 1886068 h 2055660"/>
              <a:gd name="connsiteX22" fmla="*/ 9968478 w 10279635"/>
              <a:gd name="connsiteY22" fmla="*/ 2050512 h 2055660"/>
              <a:gd name="connsiteX23" fmla="*/ 9196021 w 10279635"/>
              <a:gd name="connsiteY23" fmla="*/ 1990026 h 2055660"/>
              <a:gd name="connsiteX24" fmla="*/ 8923083 w 10279635"/>
              <a:gd name="connsiteY24" fmla="*/ 1751420 h 2055660"/>
              <a:gd name="connsiteX25" fmla="*/ 7373680 w 10279635"/>
              <a:gd name="connsiteY25" fmla="*/ 1061478 h 2055660"/>
              <a:gd name="connsiteX26" fmla="*/ 7038741 w 10279635"/>
              <a:gd name="connsiteY26" fmla="*/ 951021 h 2055660"/>
              <a:gd name="connsiteX27" fmla="*/ 6507776 w 10279635"/>
              <a:gd name="connsiteY27" fmla="*/ 1051924 h 2055660"/>
              <a:gd name="connsiteX28" fmla="*/ 5953546 w 10279635"/>
              <a:gd name="connsiteY28" fmla="*/ 809664 h 2055660"/>
              <a:gd name="connsiteX29" fmla="*/ 5441773 w 10279635"/>
              <a:gd name="connsiteY29" fmla="*/ 880056 h 2055660"/>
              <a:gd name="connsiteX30" fmla="*/ 5091115 w 10279635"/>
              <a:gd name="connsiteY30" fmla="*/ 688991 h 2055660"/>
              <a:gd name="connsiteX31" fmla="*/ 4721502 w 10279635"/>
              <a:gd name="connsiteY31" fmla="*/ 759384 h 2055660"/>
              <a:gd name="connsiteX32" fmla="*/ 4370844 w 10279635"/>
              <a:gd name="connsiteY32" fmla="*/ 598487 h 2055660"/>
              <a:gd name="connsiteX33" fmla="*/ 4284779 w 10279635"/>
              <a:gd name="connsiteY33" fmla="*/ 755614 h 2055660"/>
              <a:gd name="connsiteX34" fmla="*/ 3546707 w 10279635"/>
              <a:gd name="connsiteY34" fmla="*/ 749224 h 2055660"/>
              <a:gd name="connsiteX35" fmla="*/ 3224096 w 10279635"/>
              <a:gd name="connsiteY35" fmla="*/ 608543 h 2055660"/>
              <a:gd name="connsiteX36" fmla="*/ 2914580 w 10279635"/>
              <a:gd name="connsiteY36" fmla="*/ 467900 h 2055660"/>
              <a:gd name="connsiteX37" fmla="*/ 2589121 w 10279635"/>
              <a:gd name="connsiteY37" fmla="*/ 497927 h 2055660"/>
              <a:gd name="connsiteX38" fmla="*/ 2251967 w 10279635"/>
              <a:gd name="connsiteY38" fmla="*/ 393239 h 2055660"/>
              <a:gd name="connsiteX39" fmla="*/ 1827383 w 10279635"/>
              <a:gd name="connsiteY39" fmla="*/ 411699 h 2055660"/>
              <a:gd name="connsiteX40" fmla="*/ 1649350 w 10279635"/>
              <a:gd name="connsiteY40" fmla="*/ 358611 h 2055660"/>
              <a:gd name="connsiteX41" fmla="*/ 1420738 w 10279635"/>
              <a:gd name="connsiteY41" fmla="*/ 241310 h 2055660"/>
              <a:gd name="connsiteX42" fmla="*/ 1117663 w 10279635"/>
              <a:gd name="connsiteY42" fmla="*/ 296855 h 2055660"/>
              <a:gd name="connsiteX43" fmla="*/ 929107 w 10279635"/>
              <a:gd name="connsiteY43" fmla="*/ 154328 h 2055660"/>
              <a:gd name="connsiteX44" fmla="*/ 609252 w 10279635"/>
              <a:gd name="connsiteY44" fmla="*/ 246551 h 2055660"/>
              <a:gd name="connsiteX45" fmla="*/ 317038 w 10279635"/>
              <a:gd name="connsiteY45" fmla="*/ 78873 h 2055660"/>
              <a:gd name="connsiteX46" fmla="*/ 1131 w 10279635"/>
              <a:gd name="connsiteY46" fmla="*/ 162712 h 2055660"/>
              <a:gd name="connsiteX47" fmla="*/ 34 w 10279635"/>
              <a:gd name="connsiteY47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3817017 w 10279635"/>
              <a:gd name="connsiteY11" fmla="*/ 542551 h 2055660"/>
              <a:gd name="connsiteX12" fmla="*/ 4361959 w 10279635"/>
              <a:gd name="connsiteY12" fmla="*/ 551979 h 2055660"/>
              <a:gd name="connsiteX13" fmla="*/ 4587043 w 10279635"/>
              <a:gd name="connsiteY13" fmla="*/ 649396 h 2055660"/>
              <a:gd name="connsiteX14" fmla="*/ 5093484 w 10279635"/>
              <a:gd name="connsiteY14" fmla="*/ 649396 h 2055660"/>
              <a:gd name="connsiteX15" fmla="*/ 5339301 w 10279635"/>
              <a:gd name="connsiteY15" fmla="*/ 762526 h 2055660"/>
              <a:gd name="connsiteX16" fmla="*/ 6301385 w 10279635"/>
              <a:gd name="connsiteY16" fmla="*/ 906089 h 2055660"/>
              <a:gd name="connsiteX17" fmla="*/ 7040212 w 10279635"/>
              <a:gd name="connsiteY17" fmla="*/ 912985 h 2055660"/>
              <a:gd name="connsiteX18" fmla="*/ 7405791 w 10279635"/>
              <a:gd name="connsiteY18" fmla="*/ 1003645 h 2055660"/>
              <a:gd name="connsiteX19" fmla="*/ 9011766 w 10279635"/>
              <a:gd name="connsiteY19" fmla="*/ 1712026 h 2055660"/>
              <a:gd name="connsiteX20" fmla="*/ 10228277 w 10279635"/>
              <a:gd name="connsiteY20" fmla="*/ 1886068 h 2055660"/>
              <a:gd name="connsiteX21" fmla="*/ 9968478 w 10279635"/>
              <a:gd name="connsiteY21" fmla="*/ 2050512 h 2055660"/>
              <a:gd name="connsiteX22" fmla="*/ 9196021 w 10279635"/>
              <a:gd name="connsiteY22" fmla="*/ 1990026 h 2055660"/>
              <a:gd name="connsiteX23" fmla="*/ 8923083 w 10279635"/>
              <a:gd name="connsiteY23" fmla="*/ 1751420 h 2055660"/>
              <a:gd name="connsiteX24" fmla="*/ 7373680 w 10279635"/>
              <a:gd name="connsiteY24" fmla="*/ 1061478 h 2055660"/>
              <a:gd name="connsiteX25" fmla="*/ 7038741 w 10279635"/>
              <a:gd name="connsiteY25" fmla="*/ 951021 h 2055660"/>
              <a:gd name="connsiteX26" fmla="*/ 6507776 w 10279635"/>
              <a:gd name="connsiteY26" fmla="*/ 1051924 h 2055660"/>
              <a:gd name="connsiteX27" fmla="*/ 5953546 w 10279635"/>
              <a:gd name="connsiteY27" fmla="*/ 809664 h 2055660"/>
              <a:gd name="connsiteX28" fmla="*/ 5441773 w 10279635"/>
              <a:gd name="connsiteY28" fmla="*/ 880056 h 2055660"/>
              <a:gd name="connsiteX29" fmla="*/ 5091115 w 10279635"/>
              <a:gd name="connsiteY29" fmla="*/ 688991 h 2055660"/>
              <a:gd name="connsiteX30" fmla="*/ 4721502 w 10279635"/>
              <a:gd name="connsiteY30" fmla="*/ 759384 h 2055660"/>
              <a:gd name="connsiteX31" fmla="*/ 4370844 w 10279635"/>
              <a:gd name="connsiteY31" fmla="*/ 598487 h 2055660"/>
              <a:gd name="connsiteX32" fmla="*/ 4284779 w 10279635"/>
              <a:gd name="connsiteY32" fmla="*/ 755614 h 2055660"/>
              <a:gd name="connsiteX33" fmla="*/ 3546707 w 10279635"/>
              <a:gd name="connsiteY33" fmla="*/ 749224 h 2055660"/>
              <a:gd name="connsiteX34" fmla="*/ 3224096 w 10279635"/>
              <a:gd name="connsiteY34" fmla="*/ 608543 h 2055660"/>
              <a:gd name="connsiteX35" fmla="*/ 2914580 w 10279635"/>
              <a:gd name="connsiteY35" fmla="*/ 467900 h 2055660"/>
              <a:gd name="connsiteX36" fmla="*/ 2589121 w 10279635"/>
              <a:gd name="connsiteY36" fmla="*/ 497927 h 2055660"/>
              <a:gd name="connsiteX37" fmla="*/ 2251967 w 10279635"/>
              <a:gd name="connsiteY37" fmla="*/ 393239 h 2055660"/>
              <a:gd name="connsiteX38" fmla="*/ 1827383 w 10279635"/>
              <a:gd name="connsiteY38" fmla="*/ 411699 h 2055660"/>
              <a:gd name="connsiteX39" fmla="*/ 1649350 w 10279635"/>
              <a:gd name="connsiteY39" fmla="*/ 358611 h 2055660"/>
              <a:gd name="connsiteX40" fmla="*/ 1420738 w 10279635"/>
              <a:gd name="connsiteY40" fmla="*/ 241310 h 2055660"/>
              <a:gd name="connsiteX41" fmla="*/ 1117663 w 10279635"/>
              <a:gd name="connsiteY41" fmla="*/ 296855 h 2055660"/>
              <a:gd name="connsiteX42" fmla="*/ 929107 w 10279635"/>
              <a:gd name="connsiteY42" fmla="*/ 154328 h 2055660"/>
              <a:gd name="connsiteX43" fmla="*/ 609252 w 10279635"/>
              <a:gd name="connsiteY43" fmla="*/ 246551 h 2055660"/>
              <a:gd name="connsiteX44" fmla="*/ 317038 w 10279635"/>
              <a:gd name="connsiteY44" fmla="*/ 78873 h 2055660"/>
              <a:gd name="connsiteX45" fmla="*/ 1131 w 10279635"/>
              <a:gd name="connsiteY45" fmla="*/ 162712 h 2055660"/>
              <a:gd name="connsiteX46" fmla="*/ 34 w 10279635"/>
              <a:gd name="connsiteY46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3817017 w 10279635"/>
              <a:gd name="connsiteY11" fmla="*/ 542551 h 2055660"/>
              <a:gd name="connsiteX12" fmla="*/ 4361959 w 10279635"/>
              <a:gd name="connsiteY12" fmla="*/ 551979 h 2055660"/>
              <a:gd name="connsiteX13" fmla="*/ 4587043 w 10279635"/>
              <a:gd name="connsiteY13" fmla="*/ 649396 h 2055660"/>
              <a:gd name="connsiteX14" fmla="*/ 5093484 w 10279635"/>
              <a:gd name="connsiteY14" fmla="*/ 649396 h 2055660"/>
              <a:gd name="connsiteX15" fmla="*/ 5339301 w 10279635"/>
              <a:gd name="connsiteY15" fmla="*/ 762526 h 2055660"/>
              <a:gd name="connsiteX16" fmla="*/ 6301385 w 10279635"/>
              <a:gd name="connsiteY16" fmla="*/ 906089 h 2055660"/>
              <a:gd name="connsiteX17" fmla="*/ 7040212 w 10279635"/>
              <a:gd name="connsiteY17" fmla="*/ 912985 h 2055660"/>
              <a:gd name="connsiteX18" fmla="*/ 7405791 w 10279635"/>
              <a:gd name="connsiteY18" fmla="*/ 1003645 h 2055660"/>
              <a:gd name="connsiteX19" fmla="*/ 9011766 w 10279635"/>
              <a:gd name="connsiteY19" fmla="*/ 1712026 h 2055660"/>
              <a:gd name="connsiteX20" fmla="*/ 10228277 w 10279635"/>
              <a:gd name="connsiteY20" fmla="*/ 1886068 h 2055660"/>
              <a:gd name="connsiteX21" fmla="*/ 9968478 w 10279635"/>
              <a:gd name="connsiteY21" fmla="*/ 2050512 h 2055660"/>
              <a:gd name="connsiteX22" fmla="*/ 9196021 w 10279635"/>
              <a:gd name="connsiteY22" fmla="*/ 1990026 h 2055660"/>
              <a:gd name="connsiteX23" fmla="*/ 8923083 w 10279635"/>
              <a:gd name="connsiteY23" fmla="*/ 1751420 h 2055660"/>
              <a:gd name="connsiteX24" fmla="*/ 7373680 w 10279635"/>
              <a:gd name="connsiteY24" fmla="*/ 1061478 h 2055660"/>
              <a:gd name="connsiteX25" fmla="*/ 7038741 w 10279635"/>
              <a:gd name="connsiteY25" fmla="*/ 951021 h 2055660"/>
              <a:gd name="connsiteX26" fmla="*/ 6507776 w 10279635"/>
              <a:gd name="connsiteY26" fmla="*/ 1051924 h 2055660"/>
              <a:gd name="connsiteX27" fmla="*/ 5441773 w 10279635"/>
              <a:gd name="connsiteY27" fmla="*/ 880056 h 2055660"/>
              <a:gd name="connsiteX28" fmla="*/ 5091115 w 10279635"/>
              <a:gd name="connsiteY28" fmla="*/ 688991 h 2055660"/>
              <a:gd name="connsiteX29" fmla="*/ 4721502 w 10279635"/>
              <a:gd name="connsiteY29" fmla="*/ 759384 h 2055660"/>
              <a:gd name="connsiteX30" fmla="*/ 4370844 w 10279635"/>
              <a:gd name="connsiteY30" fmla="*/ 598487 h 2055660"/>
              <a:gd name="connsiteX31" fmla="*/ 4284779 w 10279635"/>
              <a:gd name="connsiteY31" fmla="*/ 755614 h 2055660"/>
              <a:gd name="connsiteX32" fmla="*/ 3546707 w 10279635"/>
              <a:gd name="connsiteY32" fmla="*/ 749224 h 2055660"/>
              <a:gd name="connsiteX33" fmla="*/ 3224096 w 10279635"/>
              <a:gd name="connsiteY33" fmla="*/ 608543 h 2055660"/>
              <a:gd name="connsiteX34" fmla="*/ 2914580 w 10279635"/>
              <a:gd name="connsiteY34" fmla="*/ 467900 h 2055660"/>
              <a:gd name="connsiteX35" fmla="*/ 2589121 w 10279635"/>
              <a:gd name="connsiteY35" fmla="*/ 497927 h 2055660"/>
              <a:gd name="connsiteX36" fmla="*/ 2251967 w 10279635"/>
              <a:gd name="connsiteY36" fmla="*/ 393239 h 2055660"/>
              <a:gd name="connsiteX37" fmla="*/ 1827383 w 10279635"/>
              <a:gd name="connsiteY37" fmla="*/ 411699 h 2055660"/>
              <a:gd name="connsiteX38" fmla="*/ 1649350 w 10279635"/>
              <a:gd name="connsiteY38" fmla="*/ 358611 h 2055660"/>
              <a:gd name="connsiteX39" fmla="*/ 1420738 w 10279635"/>
              <a:gd name="connsiteY39" fmla="*/ 241310 h 2055660"/>
              <a:gd name="connsiteX40" fmla="*/ 1117663 w 10279635"/>
              <a:gd name="connsiteY40" fmla="*/ 296855 h 2055660"/>
              <a:gd name="connsiteX41" fmla="*/ 929107 w 10279635"/>
              <a:gd name="connsiteY41" fmla="*/ 154328 h 2055660"/>
              <a:gd name="connsiteX42" fmla="*/ 609252 w 10279635"/>
              <a:gd name="connsiteY42" fmla="*/ 246551 h 2055660"/>
              <a:gd name="connsiteX43" fmla="*/ 317038 w 10279635"/>
              <a:gd name="connsiteY43" fmla="*/ 78873 h 2055660"/>
              <a:gd name="connsiteX44" fmla="*/ 1131 w 10279635"/>
              <a:gd name="connsiteY44" fmla="*/ 162712 h 2055660"/>
              <a:gd name="connsiteX45" fmla="*/ 34 w 10279635"/>
              <a:gd name="connsiteY45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3817017 w 10279635"/>
              <a:gd name="connsiteY11" fmla="*/ 542551 h 2055660"/>
              <a:gd name="connsiteX12" fmla="*/ 4361959 w 10279635"/>
              <a:gd name="connsiteY12" fmla="*/ 551979 h 2055660"/>
              <a:gd name="connsiteX13" fmla="*/ 4587043 w 10279635"/>
              <a:gd name="connsiteY13" fmla="*/ 649396 h 2055660"/>
              <a:gd name="connsiteX14" fmla="*/ 5093484 w 10279635"/>
              <a:gd name="connsiteY14" fmla="*/ 649396 h 2055660"/>
              <a:gd name="connsiteX15" fmla="*/ 5339301 w 10279635"/>
              <a:gd name="connsiteY15" fmla="*/ 762526 h 2055660"/>
              <a:gd name="connsiteX16" fmla="*/ 6301385 w 10279635"/>
              <a:gd name="connsiteY16" fmla="*/ 906089 h 2055660"/>
              <a:gd name="connsiteX17" fmla="*/ 7040212 w 10279635"/>
              <a:gd name="connsiteY17" fmla="*/ 912985 h 2055660"/>
              <a:gd name="connsiteX18" fmla="*/ 7405791 w 10279635"/>
              <a:gd name="connsiteY18" fmla="*/ 1003645 h 2055660"/>
              <a:gd name="connsiteX19" fmla="*/ 9011766 w 10279635"/>
              <a:gd name="connsiteY19" fmla="*/ 1712026 h 2055660"/>
              <a:gd name="connsiteX20" fmla="*/ 10228277 w 10279635"/>
              <a:gd name="connsiteY20" fmla="*/ 1886068 h 2055660"/>
              <a:gd name="connsiteX21" fmla="*/ 9968478 w 10279635"/>
              <a:gd name="connsiteY21" fmla="*/ 2050512 h 2055660"/>
              <a:gd name="connsiteX22" fmla="*/ 9196021 w 10279635"/>
              <a:gd name="connsiteY22" fmla="*/ 1990026 h 2055660"/>
              <a:gd name="connsiteX23" fmla="*/ 8923083 w 10279635"/>
              <a:gd name="connsiteY23" fmla="*/ 1751420 h 2055660"/>
              <a:gd name="connsiteX24" fmla="*/ 7373680 w 10279635"/>
              <a:gd name="connsiteY24" fmla="*/ 1061478 h 2055660"/>
              <a:gd name="connsiteX25" fmla="*/ 7038741 w 10279635"/>
              <a:gd name="connsiteY25" fmla="*/ 951021 h 2055660"/>
              <a:gd name="connsiteX26" fmla="*/ 6507776 w 10279635"/>
              <a:gd name="connsiteY26" fmla="*/ 1051924 h 2055660"/>
              <a:gd name="connsiteX27" fmla="*/ 5441773 w 10279635"/>
              <a:gd name="connsiteY27" fmla="*/ 880056 h 2055660"/>
              <a:gd name="connsiteX28" fmla="*/ 5091115 w 10279635"/>
              <a:gd name="connsiteY28" fmla="*/ 688991 h 2055660"/>
              <a:gd name="connsiteX29" fmla="*/ 4721502 w 10279635"/>
              <a:gd name="connsiteY29" fmla="*/ 759384 h 2055660"/>
              <a:gd name="connsiteX30" fmla="*/ 4284779 w 10279635"/>
              <a:gd name="connsiteY30" fmla="*/ 755614 h 2055660"/>
              <a:gd name="connsiteX31" fmla="*/ 3546707 w 10279635"/>
              <a:gd name="connsiteY31" fmla="*/ 749224 h 2055660"/>
              <a:gd name="connsiteX32" fmla="*/ 3224096 w 10279635"/>
              <a:gd name="connsiteY32" fmla="*/ 608543 h 2055660"/>
              <a:gd name="connsiteX33" fmla="*/ 2914580 w 10279635"/>
              <a:gd name="connsiteY33" fmla="*/ 467900 h 2055660"/>
              <a:gd name="connsiteX34" fmla="*/ 2589121 w 10279635"/>
              <a:gd name="connsiteY34" fmla="*/ 497927 h 2055660"/>
              <a:gd name="connsiteX35" fmla="*/ 2251967 w 10279635"/>
              <a:gd name="connsiteY35" fmla="*/ 393239 h 2055660"/>
              <a:gd name="connsiteX36" fmla="*/ 1827383 w 10279635"/>
              <a:gd name="connsiteY36" fmla="*/ 411699 h 2055660"/>
              <a:gd name="connsiteX37" fmla="*/ 1649350 w 10279635"/>
              <a:gd name="connsiteY37" fmla="*/ 358611 h 2055660"/>
              <a:gd name="connsiteX38" fmla="*/ 1420738 w 10279635"/>
              <a:gd name="connsiteY38" fmla="*/ 241310 h 2055660"/>
              <a:gd name="connsiteX39" fmla="*/ 1117663 w 10279635"/>
              <a:gd name="connsiteY39" fmla="*/ 296855 h 2055660"/>
              <a:gd name="connsiteX40" fmla="*/ 929107 w 10279635"/>
              <a:gd name="connsiteY40" fmla="*/ 154328 h 2055660"/>
              <a:gd name="connsiteX41" fmla="*/ 609252 w 10279635"/>
              <a:gd name="connsiteY41" fmla="*/ 246551 h 2055660"/>
              <a:gd name="connsiteX42" fmla="*/ 317038 w 10279635"/>
              <a:gd name="connsiteY42" fmla="*/ 78873 h 2055660"/>
              <a:gd name="connsiteX43" fmla="*/ 1131 w 10279635"/>
              <a:gd name="connsiteY43" fmla="*/ 162712 h 2055660"/>
              <a:gd name="connsiteX44" fmla="*/ 34 w 10279635"/>
              <a:gd name="connsiteY44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3817017 w 10279635"/>
              <a:gd name="connsiteY11" fmla="*/ 542551 h 2055660"/>
              <a:gd name="connsiteX12" fmla="*/ 4587043 w 10279635"/>
              <a:gd name="connsiteY12" fmla="*/ 649396 h 2055660"/>
              <a:gd name="connsiteX13" fmla="*/ 5093484 w 10279635"/>
              <a:gd name="connsiteY13" fmla="*/ 649396 h 2055660"/>
              <a:gd name="connsiteX14" fmla="*/ 5339301 w 10279635"/>
              <a:gd name="connsiteY14" fmla="*/ 762526 h 2055660"/>
              <a:gd name="connsiteX15" fmla="*/ 6301385 w 10279635"/>
              <a:gd name="connsiteY15" fmla="*/ 906089 h 2055660"/>
              <a:gd name="connsiteX16" fmla="*/ 7040212 w 10279635"/>
              <a:gd name="connsiteY16" fmla="*/ 912985 h 2055660"/>
              <a:gd name="connsiteX17" fmla="*/ 7405791 w 10279635"/>
              <a:gd name="connsiteY17" fmla="*/ 1003645 h 2055660"/>
              <a:gd name="connsiteX18" fmla="*/ 9011766 w 10279635"/>
              <a:gd name="connsiteY18" fmla="*/ 1712026 h 2055660"/>
              <a:gd name="connsiteX19" fmla="*/ 10228277 w 10279635"/>
              <a:gd name="connsiteY19" fmla="*/ 1886068 h 2055660"/>
              <a:gd name="connsiteX20" fmla="*/ 9968478 w 10279635"/>
              <a:gd name="connsiteY20" fmla="*/ 2050512 h 2055660"/>
              <a:gd name="connsiteX21" fmla="*/ 9196021 w 10279635"/>
              <a:gd name="connsiteY21" fmla="*/ 1990026 h 2055660"/>
              <a:gd name="connsiteX22" fmla="*/ 8923083 w 10279635"/>
              <a:gd name="connsiteY22" fmla="*/ 1751420 h 2055660"/>
              <a:gd name="connsiteX23" fmla="*/ 7373680 w 10279635"/>
              <a:gd name="connsiteY23" fmla="*/ 1061478 h 2055660"/>
              <a:gd name="connsiteX24" fmla="*/ 7038741 w 10279635"/>
              <a:gd name="connsiteY24" fmla="*/ 951021 h 2055660"/>
              <a:gd name="connsiteX25" fmla="*/ 6507776 w 10279635"/>
              <a:gd name="connsiteY25" fmla="*/ 1051924 h 2055660"/>
              <a:gd name="connsiteX26" fmla="*/ 5441773 w 10279635"/>
              <a:gd name="connsiteY26" fmla="*/ 880056 h 2055660"/>
              <a:gd name="connsiteX27" fmla="*/ 5091115 w 10279635"/>
              <a:gd name="connsiteY27" fmla="*/ 688991 h 2055660"/>
              <a:gd name="connsiteX28" fmla="*/ 4721502 w 10279635"/>
              <a:gd name="connsiteY28" fmla="*/ 759384 h 2055660"/>
              <a:gd name="connsiteX29" fmla="*/ 4284779 w 10279635"/>
              <a:gd name="connsiteY29" fmla="*/ 755614 h 2055660"/>
              <a:gd name="connsiteX30" fmla="*/ 3546707 w 10279635"/>
              <a:gd name="connsiteY30" fmla="*/ 749224 h 2055660"/>
              <a:gd name="connsiteX31" fmla="*/ 3224096 w 10279635"/>
              <a:gd name="connsiteY31" fmla="*/ 608543 h 2055660"/>
              <a:gd name="connsiteX32" fmla="*/ 2914580 w 10279635"/>
              <a:gd name="connsiteY32" fmla="*/ 467900 h 2055660"/>
              <a:gd name="connsiteX33" fmla="*/ 2589121 w 10279635"/>
              <a:gd name="connsiteY33" fmla="*/ 497927 h 2055660"/>
              <a:gd name="connsiteX34" fmla="*/ 2251967 w 10279635"/>
              <a:gd name="connsiteY34" fmla="*/ 393239 h 2055660"/>
              <a:gd name="connsiteX35" fmla="*/ 1827383 w 10279635"/>
              <a:gd name="connsiteY35" fmla="*/ 411699 h 2055660"/>
              <a:gd name="connsiteX36" fmla="*/ 1649350 w 10279635"/>
              <a:gd name="connsiteY36" fmla="*/ 358611 h 2055660"/>
              <a:gd name="connsiteX37" fmla="*/ 1420738 w 10279635"/>
              <a:gd name="connsiteY37" fmla="*/ 241310 h 2055660"/>
              <a:gd name="connsiteX38" fmla="*/ 1117663 w 10279635"/>
              <a:gd name="connsiteY38" fmla="*/ 296855 h 2055660"/>
              <a:gd name="connsiteX39" fmla="*/ 929107 w 10279635"/>
              <a:gd name="connsiteY39" fmla="*/ 154328 h 2055660"/>
              <a:gd name="connsiteX40" fmla="*/ 609252 w 10279635"/>
              <a:gd name="connsiteY40" fmla="*/ 246551 h 2055660"/>
              <a:gd name="connsiteX41" fmla="*/ 317038 w 10279635"/>
              <a:gd name="connsiteY41" fmla="*/ 78873 h 2055660"/>
              <a:gd name="connsiteX42" fmla="*/ 1131 w 10279635"/>
              <a:gd name="connsiteY42" fmla="*/ 162712 h 2055660"/>
              <a:gd name="connsiteX43" fmla="*/ 34 w 10279635"/>
              <a:gd name="connsiteY43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3817017 w 10279635"/>
              <a:gd name="connsiteY11" fmla="*/ 542551 h 2055660"/>
              <a:gd name="connsiteX12" fmla="*/ 4587043 w 10279635"/>
              <a:gd name="connsiteY12" fmla="*/ 649396 h 2055660"/>
              <a:gd name="connsiteX13" fmla="*/ 5093484 w 10279635"/>
              <a:gd name="connsiteY13" fmla="*/ 649396 h 2055660"/>
              <a:gd name="connsiteX14" fmla="*/ 5339301 w 10279635"/>
              <a:gd name="connsiteY14" fmla="*/ 762526 h 2055660"/>
              <a:gd name="connsiteX15" fmla="*/ 6301385 w 10279635"/>
              <a:gd name="connsiteY15" fmla="*/ 906089 h 2055660"/>
              <a:gd name="connsiteX16" fmla="*/ 7040212 w 10279635"/>
              <a:gd name="connsiteY16" fmla="*/ 912985 h 2055660"/>
              <a:gd name="connsiteX17" fmla="*/ 7405791 w 10279635"/>
              <a:gd name="connsiteY17" fmla="*/ 1003645 h 2055660"/>
              <a:gd name="connsiteX18" fmla="*/ 9011766 w 10279635"/>
              <a:gd name="connsiteY18" fmla="*/ 1712026 h 2055660"/>
              <a:gd name="connsiteX19" fmla="*/ 10228277 w 10279635"/>
              <a:gd name="connsiteY19" fmla="*/ 1886068 h 2055660"/>
              <a:gd name="connsiteX20" fmla="*/ 9968478 w 10279635"/>
              <a:gd name="connsiteY20" fmla="*/ 2050512 h 2055660"/>
              <a:gd name="connsiteX21" fmla="*/ 9196021 w 10279635"/>
              <a:gd name="connsiteY21" fmla="*/ 1990026 h 2055660"/>
              <a:gd name="connsiteX22" fmla="*/ 8923083 w 10279635"/>
              <a:gd name="connsiteY22" fmla="*/ 1751420 h 2055660"/>
              <a:gd name="connsiteX23" fmla="*/ 7373680 w 10279635"/>
              <a:gd name="connsiteY23" fmla="*/ 1061478 h 2055660"/>
              <a:gd name="connsiteX24" fmla="*/ 7038741 w 10279635"/>
              <a:gd name="connsiteY24" fmla="*/ 951021 h 2055660"/>
              <a:gd name="connsiteX25" fmla="*/ 6507776 w 10279635"/>
              <a:gd name="connsiteY25" fmla="*/ 1051924 h 2055660"/>
              <a:gd name="connsiteX26" fmla="*/ 5441773 w 10279635"/>
              <a:gd name="connsiteY26" fmla="*/ 880056 h 2055660"/>
              <a:gd name="connsiteX27" fmla="*/ 5091115 w 10279635"/>
              <a:gd name="connsiteY27" fmla="*/ 688991 h 2055660"/>
              <a:gd name="connsiteX28" fmla="*/ 4721502 w 10279635"/>
              <a:gd name="connsiteY28" fmla="*/ 759384 h 2055660"/>
              <a:gd name="connsiteX29" fmla="*/ 3546707 w 10279635"/>
              <a:gd name="connsiteY29" fmla="*/ 749224 h 2055660"/>
              <a:gd name="connsiteX30" fmla="*/ 3224096 w 10279635"/>
              <a:gd name="connsiteY30" fmla="*/ 608543 h 2055660"/>
              <a:gd name="connsiteX31" fmla="*/ 2914580 w 10279635"/>
              <a:gd name="connsiteY31" fmla="*/ 467900 h 2055660"/>
              <a:gd name="connsiteX32" fmla="*/ 2589121 w 10279635"/>
              <a:gd name="connsiteY32" fmla="*/ 497927 h 2055660"/>
              <a:gd name="connsiteX33" fmla="*/ 2251967 w 10279635"/>
              <a:gd name="connsiteY33" fmla="*/ 393239 h 2055660"/>
              <a:gd name="connsiteX34" fmla="*/ 1827383 w 10279635"/>
              <a:gd name="connsiteY34" fmla="*/ 411699 h 2055660"/>
              <a:gd name="connsiteX35" fmla="*/ 1649350 w 10279635"/>
              <a:gd name="connsiteY35" fmla="*/ 358611 h 2055660"/>
              <a:gd name="connsiteX36" fmla="*/ 1420738 w 10279635"/>
              <a:gd name="connsiteY36" fmla="*/ 241310 h 2055660"/>
              <a:gd name="connsiteX37" fmla="*/ 1117663 w 10279635"/>
              <a:gd name="connsiteY37" fmla="*/ 296855 h 2055660"/>
              <a:gd name="connsiteX38" fmla="*/ 929107 w 10279635"/>
              <a:gd name="connsiteY38" fmla="*/ 154328 h 2055660"/>
              <a:gd name="connsiteX39" fmla="*/ 609252 w 10279635"/>
              <a:gd name="connsiteY39" fmla="*/ 246551 h 2055660"/>
              <a:gd name="connsiteX40" fmla="*/ 317038 w 10279635"/>
              <a:gd name="connsiteY40" fmla="*/ 78873 h 2055660"/>
              <a:gd name="connsiteX41" fmla="*/ 1131 w 10279635"/>
              <a:gd name="connsiteY41" fmla="*/ 162712 h 2055660"/>
              <a:gd name="connsiteX42" fmla="*/ 34 w 10279635"/>
              <a:gd name="connsiteY42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3817017 w 10279635"/>
              <a:gd name="connsiteY11" fmla="*/ 542551 h 2055660"/>
              <a:gd name="connsiteX12" fmla="*/ 4587043 w 10279635"/>
              <a:gd name="connsiteY12" fmla="*/ 649396 h 2055660"/>
              <a:gd name="connsiteX13" fmla="*/ 5093484 w 10279635"/>
              <a:gd name="connsiteY13" fmla="*/ 649396 h 2055660"/>
              <a:gd name="connsiteX14" fmla="*/ 5339301 w 10279635"/>
              <a:gd name="connsiteY14" fmla="*/ 762526 h 2055660"/>
              <a:gd name="connsiteX15" fmla="*/ 6301385 w 10279635"/>
              <a:gd name="connsiteY15" fmla="*/ 906089 h 2055660"/>
              <a:gd name="connsiteX16" fmla="*/ 7040212 w 10279635"/>
              <a:gd name="connsiteY16" fmla="*/ 912985 h 2055660"/>
              <a:gd name="connsiteX17" fmla="*/ 7405791 w 10279635"/>
              <a:gd name="connsiteY17" fmla="*/ 1003645 h 2055660"/>
              <a:gd name="connsiteX18" fmla="*/ 9011766 w 10279635"/>
              <a:gd name="connsiteY18" fmla="*/ 1712026 h 2055660"/>
              <a:gd name="connsiteX19" fmla="*/ 10228277 w 10279635"/>
              <a:gd name="connsiteY19" fmla="*/ 1886068 h 2055660"/>
              <a:gd name="connsiteX20" fmla="*/ 9968478 w 10279635"/>
              <a:gd name="connsiteY20" fmla="*/ 2050512 h 2055660"/>
              <a:gd name="connsiteX21" fmla="*/ 9196021 w 10279635"/>
              <a:gd name="connsiteY21" fmla="*/ 1990026 h 2055660"/>
              <a:gd name="connsiteX22" fmla="*/ 8923083 w 10279635"/>
              <a:gd name="connsiteY22" fmla="*/ 1751420 h 2055660"/>
              <a:gd name="connsiteX23" fmla="*/ 7373680 w 10279635"/>
              <a:gd name="connsiteY23" fmla="*/ 1061478 h 2055660"/>
              <a:gd name="connsiteX24" fmla="*/ 7038741 w 10279635"/>
              <a:gd name="connsiteY24" fmla="*/ 951021 h 2055660"/>
              <a:gd name="connsiteX25" fmla="*/ 6507776 w 10279635"/>
              <a:gd name="connsiteY25" fmla="*/ 1051924 h 2055660"/>
              <a:gd name="connsiteX26" fmla="*/ 5441773 w 10279635"/>
              <a:gd name="connsiteY26" fmla="*/ 880056 h 2055660"/>
              <a:gd name="connsiteX27" fmla="*/ 5091115 w 10279635"/>
              <a:gd name="connsiteY27" fmla="*/ 688991 h 2055660"/>
              <a:gd name="connsiteX28" fmla="*/ 4721502 w 10279635"/>
              <a:gd name="connsiteY28" fmla="*/ 759384 h 2055660"/>
              <a:gd name="connsiteX29" fmla="*/ 3224096 w 10279635"/>
              <a:gd name="connsiteY29" fmla="*/ 608543 h 2055660"/>
              <a:gd name="connsiteX30" fmla="*/ 2914580 w 10279635"/>
              <a:gd name="connsiteY30" fmla="*/ 467900 h 2055660"/>
              <a:gd name="connsiteX31" fmla="*/ 2589121 w 10279635"/>
              <a:gd name="connsiteY31" fmla="*/ 497927 h 2055660"/>
              <a:gd name="connsiteX32" fmla="*/ 2251967 w 10279635"/>
              <a:gd name="connsiteY32" fmla="*/ 393239 h 2055660"/>
              <a:gd name="connsiteX33" fmla="*/ 1827383 w 10279635"/>
              <a:gd name="connsiteY33" fmla="*/ 411699 h 2055660"/>
              <a:gd name="connsiteX34" fmla="*/ 1649350 w 10279635"/>
              <a:gd name="connsiteY34" fmla="*/ 358611 h 2055660"/>
              <a:gd name="connsiteX35" fmla="*/ 1420738 w 10279635"/>
              <a:gd name="connsiteY35" fmla="*/ 241310 h 2055660"/>
              <a:gd name="connsiteX36" fmla="*/ 1117663 w 10279635"/>
              <a:gd name="connsiteY36" fmla="*/ 296855 h 2055660"/>
              <a:gd name="connsiteX37" fmla="*/ 929107 w 10279635"/>
              <a:gd name="connsiteY37" fmla="*/ 154328 h 2055660"/>
              <a:gd name="connsiteX38" fmla="*/ 609252 w 10279635"/>
              <a:gd name="connsiteY38" fmla="*/ 246551 h 2055660"/>
              <a:gd name="connsiteX39" fmla="*/ 317038 w 10279635"/>
              <a:gd name="connsiteY39" fmla="*/ 78873 h 2055660"/>
              <a:gd name="connsiteX40" fmla="*/ 1131 w 10279635"/>
              <a:gd name="connsiteY40" fmla="*/ 162712 h 2055660"/>
              <a:gd name="connsiteX41" fmla="*/ 34 w 10279635"/>
              <a:gd name="connsiteY41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4587043 w 10279635"/>
              <a:gd name="connsiteY11" fmla="*/ 649396 h 2055660"/>
              <a:gd name="connsiteX12" fmla="*/ 5093484 w 10279635"/>
              <a:gd name="connsiteY12" fmla="*/ 649396 h 2055660"/>
              <a:gd name="connsiteX13" fmla="*/ 5339301 w 10279635"/>
              <a:gd name="connsiteY13" fmla="*/ 762526 h 2055660"/>
              <a:gd name="connsiteX14" fmla="*/ 6301385 w 10279635"/>
              <a:gd name="connsiteY14" fmla="*/ 906089 h 2055660"/>
              <a:gd name="connsiteX15" fmla="*/ 7040212 w 10279635"/>
              <a:gd name="connsiteY15" fmla="*/ 912985 h 2055660"/>
              <a:gd name="connsiteX16" fmla="*/ 7405791 w 10279635"/>
              <a:gd name="connsiteY16" fmla="*/ 1003645 h 2055660"/>
              <a:gd name="connsiteX17" fmla="*/ 9011766 w 10279635"/>
              <a:gd name="connsiteY17" fmla="*/ 1712026 h 2055660"/>
              <a:gd name="connsiteX18" fmla="*/ 10228277 w 10279635"/>
              <a:gd name="connsiteY18" fmla="*/ 1886068 h 2055660"/>
              <a:gd name="connsiteX19" fmla="*/ 9968478 w 10279635"/>
              <a:gd name="connsiteY19" fmla="*/ 2050512 h 2055660"/>
              <a:gd name="connsiteX20" fmla="*/ 9196021 w 10279635"/>
              <a:gd name="connsiteY20" fmla="*/ 1990026 h 2055660"/>
              <a:gd name="connsiteX21" fmla="*/ 8923083 w 10279635"/>
              <a:gd name="connsiteY21" fmla="*/ 1751420 h 2055660"/>
              <a:gd name="connsiteX22" fmla="*/ 7373680 w 10279635"/>
              <a:gd name="connsiteY22" fmla="*/ 1061478 h 2055660"/>
              <a:gd name="connsiteX23" fmla="*/ 7038741 w 10279635"/>
              <a:gd name="connsiteY23" fmla="*/ 951021 h 2055660"/>
              <a:gd name="connsiteX24" fmla="*/ 6507776 w 10279635"/>
              <a:gd name="connsiteY24" fmla="*/ 1051924 h 2055660"/>
              <a:gd name="connsiteX25" fmla="*/ 5441773 w 10279635"/>
              <a:gd name="connsiteY25" fmla="*/ 880056 h 2055660"/>
              <a:gd name="connsiteX26" fmla="*/ 5091115 w 10279635"/>
              <a:gd name="connsiteY26" fmla="*/ 688991 h 2055660"/>
              <a:gd name="connsiteX27" fmla="*/ 4721502 w 10279635"/>
              <a:gd name="connsiteY27" fmla="*/ 759384 h 2055660"/>
              <a:gd name="connsiteX28" fmla="*/ 3224096 w 10279635"/>
              <a:gd name="connsiteY28" fmla="*/ 608543 h 2055660"/>
              <a:gd name="connsiteX29" fmla="*/ 2914580 w 10279635"/>
              <a:gd name="connsiteY29" fmla="*/ 467900 h 2055660"/>
              <a:gd name="connsiteX30" fmla="*/ 2589121 w 10279635"/>
              <a:gd name="connsiteY30" fmla="*/ 497927 h 2055660"/>
              <a:gd name="connsiteX31" fmla="*/ 2251967 w 10279635"/>
              <a:gd name="connsiteY31" fmla="*/ 393239 h 2055660"/>
              <a:gd name="connsiteX32" fmla="*/ 1827383 w 10279635"/>
              <a:gd name="connsiteY32" fmla="*/ 411699 h 2055660"/>
              <a:gd name="connsiteX33" fmla="*/ 1649350 w 10279635"/>
              <a:gd name="connsiteY33" fmla="*/ 358611 h 2055660"/>
              <a:gd name="connsiteX34" fmla="*/ 1420738 w 10279635"/>
              <a:gd name="connsiteY34" fmla="*/ 241310 h 2055660"/>
              <a:gd name="connsiteX35" fmla="*/ 1117663 w 10279635"/>
              <a:gd name="connsiteY35" fmla="*/ 296855 h 2055660"/>
              <a:gd name="connsiteX36" fmla="*/ 929107 w 10279635"/>
              <a:gd name="connsiteY36" fmla="*/ 154328 h 2055660"/>
              <a:gd name="connsiteX37" fmla="*/ 609252 w 10279635"/>
              <a:gd name="connsiteY37" fmla="*/ 246551 h 2055660"/>
              <a:gd name="connsiteX38" fmla="*/ 317038 w 10279635"/>
              <a:gd name="connsiteY38" fmla="*/ 78873 h 2055660"/>
              <a:gd name="connsiteX39" fmla="*/ 1131 w 10279635"/>
              <a:gd name="connsiteY39" fmla="*/ 162712 h 2055660"/>
              <a:gd name="connsiteX40" fmla="*/ 34 w 10279635"/>
              <a:gd name="connsiteY40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287419 w 10279635"/>
              <a:gd name="connsiteY7" fmla="*/ 357527 h 2055660"/>
              <a:gd name="connsiteX8" fmla="*/ 2454662 w 10279635"/>
              <a:gd name="connsiteY8" fmla="*/ 407423 h 2055660"/>
              <a:gd name="connsiteX9" fmla="*/ 2899157 w 10279635"/>
              <a:gd name="connsiteY9" fmla="*/ 434692 h 2055660"/>
              <a:gd name="connsiteX10" fmla="*/ 3210396 w 10279635"/>
              <a:gd name="connsiteY10" fmla="*/ 541412 h 2055660"/>
              <a:gd name="connsiteX11" fmla="*/ 4587043 w 10279635"/>
              <a:gd name="connsiteY11" fmla="*/ 649396 h 2055660"/>
              <a:gd name="connsiteX12" fmla="*/ 5093484 w 10279635"/>
              <a:gd name="connsiteY12" fmla="*/ 649396 h 2055660"/>
              <a:gd name="connsiteX13" fmla="*/ 5339301 w 10279635"/>
              <a:gd name="connsiteY13" fmla="*/ 762526 h 2055660"/>
              <a:gd name="connsiteX14" fmla="*/ 6301385 w 10279635"/>
              <a:gd name="connsiteY14" fmla="*/ 906089 h 2055660"/>
              <a:gd name="connsiteX15" fmla="*/ 7040212 w 10279635"/>
              <a:gd name="connsiteY15" fmla="*/ 912985 h 2055660"/>
              <a:gd name="connsiteX16" fmla="*/ 7405791 w 10279635"/>
              <a:gd name="connsiteY16" fmla="*/ 1003645 h 2055660"/>
              <a:gd name="connsiteX17" fmla="*/ 9011766 w 10279635"/>
              <a:gd name="connsiteY17" fmla="*/ 1712026 h 2055660"/>
              <a:gd name="connsiteX18" fmla="*/ 10228277 w 10279635"/>
              <a:gd name="connsiteY18" fmla="*/ 1886068 h 2055660"/>
              <a:gd name="connsiteX19" fmla="*/ 9968478 w 10279635"/>
              <a:gd name="connsiteY19" fmla="*/ 2050512 h 2055660"/>
              <a:gd name="connsiteX20" fmla="*/ 9196021 w 10279635"/>
              <a:gd name="connsiteY20" fmla="*/ 1990026 h 2055660"/>
              <a:gd name="connsiteX21" fmla="*/ 8923083 w 10279635"/>
              <a:gd name="connsiteY21" fmla="*/ 1751420 h 2055660"/>
              <a:gd name="connsiteX22" fmla="*/ 7373680 w 10279635"/>
              <a:gd name="connsiteY22" fmla="*/ 1061478 h 2055660"/>
              <a:gd name="connsiteX23" fmla="*/ 7038741 w 10279635"/>
              <a:gd name="connsiteY23" fmla="*/ 951021 h 2055660"/>
              <a:gd name="connsiteX24" fmla="*/ 6507776 w 10279635"/>
              <a:gd name="connsiteY24" fmla="*/ 1051924 h 2055660"/>
              <a:gd name="connsiteX25" fmla="*/ 5441773 w 10279635"/>
              <a:gd name="connsiteY25" fmla="*/ 880056 h 2055660"/>
              <a:gd name="connsiteX26" fmla="*/ 5091115 w 10279635"/>
              <a:gd name="connsiteY26" fmla="*/ 688991 h 2055660"/>
              <a:gd name="connsiteX27" fmla="*/ 4721502 w 10279635"/>
              <a:gd name="connsiteY27" fmla="*/ 759384 h 2055660"/>
              <a:gd name="connsiteX28" fmla="*/ 3224096 w 10279635"/>
              <a:gd name="connsiteY28" fmla="*/ 608543 h 2055660"/>
              <a:gd name="connsiteX29" fmla="*/ 2914580 w 10279635"/>
              <a:gd name="connsiteY29" fmla="*/ 467900 h 2055660"/>
              <a:gd name="connsiteX30" fmla="*/ 2589121 w 10279635"/>
              <a:gd name="connsiteY30" fmla="*/ 497927 h 2055660"/>
              <a:gd name="connsiteX31" fmla="*/ 1827383 w 10279635"/>
              <a:gd name="connsiteY31" fmla="*/ 411699 h 2055660"/>
              <a:gd name="connsiteX32" fmla="*/ 1649350 w 10279635"/>
              <a:gd name="connsiteY32" fmla="*/ 358611 h 2055660"/>
              <a:gd name="connsiteX33" fmla="*/ 1420738 w 10279635"/>
              <a:gd name="connsiteY33" fmla="*/ 241310 h 2055660"/>
              <a:gd name="connsiteX34" fmla="*/ 1117663 w 10279635"/>
              <a:gd name="connsiteY34" fmla="*/ 296855 h 2055660"/>
              <a:gd name="connsiteX35" fmla="*/ 929107 w 10279635"/>
              <a:gd name="connsiteY35" fmla="*/ 154328 h 2055660"/>
              <a:gd name="connsiteX36" fmla="*/ 609252 w 10279635"/>
              <a:gd name="connsiteY36" fmla="*/ 246551 h 2055660"/>
              <a:gd name="connsiteX37" fmla="*/ 317038 w 10279635"/>
              <a:gd name="connsiteY37" fmla="*/ 78873 h 2055660"/>
              <a:gd name="connsiteX38" fmla="*/ 1131 w 10279635"/>
              <a:gd name="connsiteY38" fmla="*/ 162712 h 2055660"/>
              <a:gd name="connsiteX39" fmla="*/ 34 w 10279635"/>
              <a:gd name="connsiteY39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454662 w 10279635"/>
              <a:gd name="connsiteY7" fmla="*/ 407423 h 2055660"/>
              <a:gd name="connsiteX8" fmla="*/ 2899157 w 10279635"/>
              <a:gd name="connsiteY8" fmla="*/ 434692 h 2055660"/>
              <a:gd name="connsiteX9" fmla="*/ 3210396 w 10279635"/>
              <a:gd name="connsiteY9" fmla="*/ 541412 h 2055660"/>
              <a:gd name="connsiteX10" fmla="*/ 4587043 w 10279635"/>
              <a:gd name="connsiteY10" fmla="*/ 649396 h 2055660"/>
              <a:gd name="connsiteX11" fmla="*/ 5093484 w 10279635"/>
              <a:gd name="connsiteY11" fmla="*/ 649396 h 2055660"/>
              <a:gd name="connsiteX12" fmla="*/ 5339301 w 10279635"/>
              <a:gd name="connsiteY12" fmla="*/ 762526 h 2055660"/>
              <a:gd name="connsiteX13" fmla="*/ 6301385 w 10279635"/>
              <a:gd name="connsiteY13" fmla="*/ 906089 h 2055660"/>
              <a:gd name="connsiteX14" fmla="*/ 7040212 w 10279635"/>
              <a:gd name="connsiteY14" fmla="*/ 912985 h 2055660"/>
              <a:gd name="connsiteX15" fmla="*/ 7405791 w 10279635"/>
              <a:gd name="connsiteY15" fmla="*/ 1003645 h 2055660"/>
              <a:gd name="connsiteX16" fmla="*/ 9011766 w 10279635"/>
              <a:gd name="connsiteY16" fmla="*/ 1712026 h 2055660"/>
              <a:gd name="connsiteX17" fmla="*/ 10228277 w 10279635"/>
              <a:gd name="connsiteY17" fmla="*/ 1886068 h 2055660"/>
              <a:gd name="connsiteX18" fmla="*/ 9968478 w 10279635"/>
              <a:gd name="connsiteY18" fmla="*/ 2050512 h 2055660"/>
              <a:gd name="connsiteX19" fmla="*/ 9196021 w 10279635"/>
              <a:gd name="connsiteY19" fmla="*/ 1990026 h 2055660"/>
              <a:gd name="connsiteX20" fmla="*/ 8923083 w 10279635"/>
              <a:gd name="connsiteY20" fmla="*/ 1751420 h 2055660"/>
              <a:gd name="connsiteX21" fmla="*/ 7373680 w 10279635"/>
              <a:gd name="connsiteY21" fmla="*/ 1061478 h 2055660"/>
              <a:gd name="connsiteX22" fmla="*/ 7038741 w 10279635"/>
              <a:gd name="connsiteY22" fmla="*/ 951021 h 2055660"/>
              <a:gd name="connsiteX23" fmla="*/ 6507776 w 10279635"/>
              <a:gd name="connsiteY23" fmla="*/ 1051924 h 2055660"/>
              <a:gd name="connsiteX24" fmla="*/ 5441773 w 10279635"/>
              <a:gd name="connsiteY24" fmla="*/ 880056 h 2055660"/>
              <a:gd name="connsiteX25" fmla="*/ 5091115 w 10279635"/>
              <a:gd name="connsiteY25" fmla="*/ 688991 h 2055660"/>
              <a:gd name="connsiteX26" fmla="*/ 4721502 w 10279635"/>
              <a:gd name="connsiteY26" fmla="*/ 759384 h 2055660"/>
              <a:gd name="connsiteX27" fmla="*/ 3224096 w 10279635"/>
              <a:gd name="connsiteY27" fmla="*/ 608543 h 2055660"/>
              <a:gd name="connsiteX28" fmla="*/ 2914580 w 10279635"/>
              <a:gd name="connsiteY28" fmla="*/ 467900 h 2055660"/>
              <a:gd name="connsiteX29" fmla="*/ 2589121 w 10279635"/>
              <a:gd name="connsiteY29" fmla="*/ 497927 h 2055660"/>
              <a:gd name="connsiteX30" fmla="*/ 1827383 w 10279635"/>
              <a:gd name="connsiteY30" fmla="*/ 411699 h 2055660"/>
              <a:gd name="connsiteX31" fmla="*/ 1649350 w 10279635"/>
              <a:gd name="connsiteY31" fmla="*/ 358611 h 2055660"/>
              <a:gd name="connsiteX32" fmla="*/ 1420738 w 10279635"/>
              <a:gd name="connsiteY32" fmla="*/ 241310 h 2055660"/>
              <a:gd name="connsiteX33" fmla="*/ 1117663 w 10279635"/>
              <a:gd name="connsiteY33" fmla="*/ 296855 h 2055660"/>
              <a:gd name="connsiteX34" fmla="*/ 929107 w 10279635"/>
              <a:gd name="connsiteY34" fmla="*/ 154328 h 2055660"/>
              <a:gd name="connsiteX35" fmla="*/ 609252 w 10279635"/>
              <a:gd name="connsiteY35" fmla="*/ 246551 h 2055660"/>
              <a:gd name="connsiteX36" fmla="*/ 317038 w 10279635"/>
              <a:gd name="connsiteY36" fmla="*/ 78873 h 2055660"/>
              <a:gd name="connsiteX37" fmla="*/ 1131 w 10279635"/>
              <a:gd name="connsiteY37" fmla="*/ 162712 h 2055660"/>
              <a:gd name="connsiteX38" fmla="*/ 34 w 10279635"/>
              <a:gd name="connsiteY38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454662 w 10279635"/>
              <a:gd name="connsiteY7" fmla="*/ 407423 h 2055660"/>
              <a:gd name="connsiteX8" fmla="*/ 2899157 w 10279635"/>
              <a:gd name="connsiteY8" fmla="*/ 434692 h 2055660"/>
              <a:gd name="connsiteX9" fmla="*/ 4587043 w 10279635"/>
              <a:gd name="connsiteY9" fmla="*/ 649396 h 2055660"/>
              <a:gd name="connsiteX10" fmla="*/ 5093484 w 10279635"/>
              <a:gd name="connsiteY10" fmla="*/ 649396 h 2055660"/>
              <a:gd name="connsiteX11" fmla="*/ 5339301 w 10279635"/>
              <a:gd name="connsiteY11" fmla="*/ 762526 h 2055660"/>
              <a:gd name="connsiteX12" fmla="*/ 6301385 w 10279635"/>
              <a:gd name="connsiteY12" fmla="*/ 906089 h 2055660"/>
              <a:gd name="connsiteX13" fmla="*/ 7040212 w 10279635"/>
              <a:gd name="connsiteY13" fmla="*/ 912985 h 2055660"/>
              <a:gd name="connsiteX14" fmla="*/ 7405791 w 10279635"/>
              <a:gd name="connsiteY14" fmla="*/ 1003645 h 2055660"/>
              <a:gd name="connsiteX15" fmla="*/ 9011766 w 10279635"/>
              <a:gd name="connsiteY15" fmla="*/ 1712026 h 2055660"/>
              <a:gd name="connsiteX16" fmla="*/ 10228277 w 10279635"/>
              <a:gd name="connsiteY16" fmla="*/ 1886068 h 2055660"/>
              <a:gd name="connsiteX17" fmla="*/ 9968478 w 10279635"/>
              <a:gd name="connsiteY17" fmla="*/ 2050512 h 2055660"/>
              <a:gd name="connsiteX18" fmla="*/ 9196021 w 10279635"/>
              <a:gd name="connsiteY18" fmla="*/ 1990026 h 2055660"/>
              <a:gd name="connsiteX19" fmla="*/ 8923083 w 10279635"/>
              <a:gd name="connsiteY19" fmla="*/ 1751420 h 2055660"/>
              <a:gd name="connsiteX20" fmla="*/ 7373680 w 10279635"/>
              <a:gd name="connsiteY20" fmla="*/ 1061478 h 2055660"/>
              <a:gd name="connsiteX21" fmla="*/ 7038741 w 10279635"/>
              <a:gd name="connsiteY21" fmla="*/ 951021 h 2055660"/>
              <a:gd name="connsiteX22" fmla="*/ 6507776 w 10279635"/>
              <a:gd name="connsiteY22" fmla="*/ 1051924 h 2055660"/>
              <a:gd name="connsiteX23" fmla="*/ 5441773 w 10279635"/>
              <a:gd name="connsiteY23" fmla="*/ 880056 h 2055660"/>
              <a:gd name="connsiteX24" fmla="*/ 5091115 w 10279635"/>
              <a:gd name="connsiteY24" fmla="*/ 688991 h 2055660"/>
              <a:gd name="connsiteX25" fmla="*/ 4721502 w 10279635"/>
              <a:gd name="connsiteY25" fmla="*/ 759384 h 2055660"/>
              <a:gd name="connsiteX26" fmla="*/ 3224096 w 10279635"/>
              <a:gd name="connsiteY26" fmla="*/ 608543 h 2055660"/>
              <a:gd name="connsiteX27" fmla="*/ 2914580 w 10279635"/>
              <a:gd name="connsiteY27" fmla="*/ 467900 h 2055660"/>
              <a:gd name="connsiteX28" fmla="*/ 2589121 w 10279635"/>
              <a:gd name="connsiteY28" fmla="*/ 497927 h 2055660"/>
              <a:gd name="connsiteX29" fmla="*/ 1827383 w 10279635"/>
              <a:gd name="connsiteY29" fmla="*/ 411699 h 2055660"/>
              <a:gd name="connsiteX30" fmla="*/ 1649350 w 10279635"/>
              <a:gd name="connsiteY30" fmla="*/ 358611 h 2055660"/>
              <a:gd name="connsiteX31" fmla="*/ 1420738 w 10279635"/>
              <a:gd name="connsiteY31" fmla="*/ 241310 h 2055660"/>
              <a:gd name="connsiteX32" fmla="*/ 1117663 w 10279635"/>
              <a:gd name="connsiteY32" fmla="*/ 296855 h 2055660"/>
              <a:gd name="connsiteX33" fmla="*/ 929107 w 10279635"/>
              <a:gd name="connsiteY33" fmla="*/ 154328 h 2055660"/>
              <a:gd name="connsiteX34" fmla="*/ 609252 w 10279635"/>
              <a:gd name="connsiteY34" fmla="*/ 246551 h 2055660"/>
              <a:gd name="connsiteX35" fmla="*/ 317038 w 10279635"/>
              <a:gd name="connsiteY35" fmla="*/ 78873 h 2055660"/>
              <a:gd name="connsiteX36" fmla="*/ 1131 w 10279635"/>
              <a:gd name="connsiteY36" fmla="*/ 162712 h 2055660"/>
              <a:gd name="connsiteX37" fmla="*/ 34 w 10279635"/>
              <a:gd name="connsiteY37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454662 w 10279635"/>
              <a:gd name="connsiteY7" fmla="*/ 407423 h 2055660"/>
              <a:gd name="connsiteX8" fmla="*/ 2899157 w 10279635"/>
              <a:gd name="connsiteY8" fmla="*/ 434692 h 2055660"/>
              <a:gd name="connsiteX9" fmla="*/ 4587043 w 10279635"/>
              <a:gd name="connsiteY9" fmla="*/ 649396 h 2055660"/>
              <a:gd name="connsiteX10" fmla="*/ 5093484 w 10279635"/>
              <a:gd name="connsiteY10" fmla="*/ 649396 h 2055660"/>
              <a:gd name="connsiteX11" fmla="*/ 5339301 w 10279635"/>
              <a:gd name="connsiteY11" fmla="*/ 762526 h 2055660"/>
              <a:gd name="connsiteX12" fmla="*/ 6301385 w 10279635"/>
              <a:gd name="connsiteY12" fmla="*/ 906089 h 2055660"/>
              <a:gd name="connsiteX13" fmla="*/ 7040212 w 10279635"/>
              <a:gd name="connsiteY13" fmla="*/ 912985 h 2055660"/>
              <a:gd name="connsiteX14" fmla="*/ 7405791 w 10279635"/>
              <a:gd name="connsiteY14" fmla="*/ 1003645 h 2055660"/>
              <a:gd name="connsiteX15" fmla="*/ 9011766 w 10279635"/>
              <a:gd name="connsiteY15" fmla="*/ 1712026 h 2055660"/>
              <a:gd name="connsiteX16" fmla="*/ 10228277 w 10279635"/>
              <a:gd name="connsiteY16" fmla="*/ 1886068 h 2055660"/>
              <a:gd name="connsiteX17" fmla="*/ 9968478 w 10279635"/>
              <a:gd name="connsiteY17" fmla="*/ 2050512 h 2055660"/>
              <a:gd name="connsiteX18" fmla="*/ 9196021 w 10279635"/>
              <a:gd name="connsiteY18" fmla="*/ 1990026 h 2055660"/>
              <a:gd name="connsiteX19" fmla="*/ 8923083 w 10279635"/>
              <a:gd name="connsiteY19" fmla="*/ 1751420 h 2055660"/>
              <a:gd name="connsiteX20" fmla="*/ 7373680 w 10279635"/>
              <a:gd name="connsiteY20" fmla="*/ 1061478 h 2055660"/>
              <a:gd name="connsiteX21" fmla="*/ 7038741 w 10279635"/>
              <a:gd name="connsiteY21" fmla="*/ 951021 h 2055660"/>
              <a:gd name="connsiteX22" fmla="*/ 6507776 w 10279635"/>
              <a:gd name="connsiteY22" fmla="*/ 1051924 h 2055660"/>
              <a:gd name="connsiteX23" fmla="*/ 5441773 w 10279635"/>
              <a:gd name="connsiteY23" fmla="*/ 880056 h 2055660"/>
              <a:gd name="connsiteX24" fmla="*/ 5091115 w 10279635"/>
              <a:gd name="connsiteY24" fmla="*/ 688991 h 2055660"/>
              <a:gd name="connsiteX25" fmla="*/ 4721502 w 10279635"/>
              <a:gd name="connsiteY25" fmla="*/ 759384 h 2055660"/>
              <a:gd name="connsiteX26" fmla="*/ 2914580 w 10279635"/>
              <a:gd name="connsiteY26" fmla="*/ 467900 h 2055660"/>
              <a:gd name="connsiteX27" fmla="*/ 2589121 w 10279635"/>
              <a:gd name="connsiteY27" fmla="*/ 497927 h 2055660"/>
              <a:gd name="connsiteX28" fmla="*/ 1827383 w 10279635"/>
              <a:gd name="connsiteY28" fmla="*/ 411699 h 2055660"/>
              <a:gd name="connsiteX29" fmla="*/ 1649350 w 10279635"/>
              <a:gd name="connsiteY29" fmla="*/ 358611 h 2055660"/>
              <a:gd name="connsiteX30" fmla="*/ 1420738 w 10279635"/>
              <a:gd name="connsiteY30" fmla="*/ 241310 h 2055660"/>
              <a:gd name="connsiteX31" fmla="*/ 1117663 w 10279635"/>
              <a:gd name="connsiteY31" fmla="*/ 296855 h 2055660"/>
              <a:gd name="connsiteX32" fmla="*/ 929107 w 10279635"/>
              <a:gd name="connsiteY32" fmla="*/ 154328 h 2055660"/>
              <a:gd name="connsiteX33" fmla="*/ 609252 w 10279635"/>
              <a:gd name="connsiteY33" fmla="*/ 246551 h 2055660"/>
              <a:gd name="connsiteX34" fmla="*/ 317038 w 10279635"/>
              <a:gd name="connsiteY34" fmla="*/ 78873 h 2055660"/>
              <a:gd name="connsiteX35" fmla="*/ 1131 w 10279635"/>
              <a:gd name="connsiteY35" fmla="*/ 162712 h 2055660"/>
              <a:gd name="connsiteX36" fmla="*/ 34 w 10279635"/>
              <a:gd name="connsiteY36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454662 w 10279635"/>
              <a:gd name="connsiteY7" fmla="*/ 407423 h 2055660"/>
              <a:gd name="connsiteX8" fmla="*/ 2899157 w 10279635"/>
              <a:gd name="connsiteY8" fmla="*/ 434692 h 2055660"/>
              <a:gd name="connsiteX9" fmla="*/ 4587043 w 10279635"/>
              <a:gd name="connsiteY9" fmla="*/ 649396 h 2055660"/>
              <a:gd name="connsiteX10" fmla="*/ 5093484 w 10279635"/>
              <a:gd name="connsiteY10" fmla="*/ 649396 h 2055660"/>
              <a:gd name="connsiteX11" fmla="*/ 5339301 w 10279635"/>
              <a:gd name="connsiteY11" fmla="*/ 762526 h 2055660"/>
              <a:gd name="connsiteX12" fmla="*/ 6301385 w 10279635"/>
              <a:gd name="connsiteY12" fmla="*/ 906089 h 2055660"/>
              <a:gd name="connsiteX13" fmla="*/ 7040212 w 10279635"/>
              <a:gd name="connsiteY13" fmla="*/ 912985 h 2055660"/>
              <a:gd name="connsiteX14" fmla="*/ 7405791 w 10279635"/>
              <a:gd name="connsiteY14" fmla="*/ 1003645 h 2055660"/>
              <a:gd name="connsiteX15" fmla="*/ 9011766 w 10279635"/>
              <a:gd name="connsiteY15" fmla="*/ 1712026 h 2055660"/>
              <a:gd name="connsiteX16" fmla="*/ 10228277 w 10279635"/>
              <a:gd name="connsiteY16" fmla="*/ 1886068 h 2055660"/>
              <a:gd name="connsiteX17" fmla="*/ 9968478 w 10279635"/>
              <a:gd name="connsiteY17" fmla="*/ 2050512 h 2055660"/>
              <a:gd name="connsiteX18" fmla="*/ 9196021 w 10279635"/>
              <a:gd name="connsiteY18" fmla="*/ 1990026 h 2055660"/>
              <a:gd name="connsiteX19" fmla="*/ 8923083 w 10279635"/>
              <a:gd name="connsiteY19" fmla="*/ 1751420 h 2055660"/>
              <a:gd name="connsiteX20" fmla="*/ 7373680 w 10279635"/>
              <a:gd name="connsiteY20" fmla="*/ 1061478 h 2055660"/>
              <a:gd name="connsiteX21" fmla="*/ 7038741 w 10279635"/>
              <a:gd name="connsiteY21" fmla="*/ 951021 h 2055660"/>
              <a:gd name="connsiteX22" fmla="*/ 6507776 w 10279635"/>
              <a:gd name="connsiteY22" fmla="*/ 1051924 h 2055660"/>
              <a:gd name="connsiteX23" fmla="*/ 5441773 w 10279635"/>
              <a:gd name="connsiteY23" fmla="*/ 880056 h 2055660"/>
              <a:gd name="connsiteX24" fmla="*/ 5091115 w 10279635"/>
              <a:gd name="connsiteY24" fmla="*/ 688991 h 2055660"/>
              <a:gd name="connsiteX25" fmla="*/ 4583520 w 10279635"/>
              <a:gd name="connsiteY25" fmla="*/ 759383 h 2055660"/>
              <a:gd name="connsiteX26" fmla="*/ 2914580 w 10279635"/>
              <a:gd name="connsiteY26" fmla="*/ 467900 h 2055660"/>
              <a:gd name="connsiteX27" fmla="*/ 2589121 w 10279635"/>
              <a:gd name="connsiteY27" fmla="*/ 497927 h 2055660"/>
              <a:gd name="connsiteX28" fmla="*/ 1827383 w 10279635"/>
              <a:gd name="connsiteY28" fmla="*/ 411699 h 2055660"/>
              <a:gd name="connsiteX29" fmla="*/ 1649350 w 10279635"/>
              <a:gd name="connsiteY29" fmla="*/ 358611 h 2055660"/>
              <a:gd name="connsiteX30" fmla="*/ 1420738 w 10279635"/>
              <a:gd name="connsiteY30" fmla="*/ 241310 h 2055660"/>
              <a:gd name="connsiteX31" fmla="*/ 1117663 w 10279635"/>
              <a:gd name="connsiteY31" fmla="*/ 296855 h 2055660"/>
              <a:gd name="connsiteX32" fmla="*/ 929107 w 10279635"/>
              <a:gd name="connsiteY32" fmla="*/ 154328 h 2055660"/>
              <a:gd name="connsiteX33" fmla="*/ 609252 w 10279635"/>
              <a:gd name="connsiteY33" fmla="*/ 246551 h 2055660"/>
              <a:gd name="connsiteX34" fmla="*/ 317038 w 10279635"/>
              <a:gd name="connsiteY34" fmla="*/ 78873 h 2055660"/>
              <a:gd name="connsiteX35" fmla="*/ 1131 w 10279635"/>
              <a:gd name="connsiteY35" fmla="*/ 162712 h 2055660"/>
              <a:gd name="connsiteX36" fmla="*/ 34 w 10279635"/>
              <a:gd name="connsiteY36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454662 w 10279635"/>
              <a:gd name="connsiteY7" fmla="*/ 407423 h 2055660"/>
              <a:gd name="connsiteX8" fmla="*/ 2899157 w 10279635"/>
              <a:gd name="connsiteY8" fmla="*/ 434692 h 2055660"/>
              <a:gd name="connsiteX9" fmla="*/ 4587043 w 10279635"/>
              <a:gd name="connsiteY9" fmla="*/ 649396 h 2055660"/>
              <a:gd name="connsiteX10" fmla="*/ 5093484 w 10279635"/>
              <a:gd name="connsiteY10" fmla="*/ 649396 h 2055660"/>
              <a:gd name="connsiteX11" fmla="*/ 5339301 w 10279635"/>
              <a:gd name="connsiteY11" fmla="*/ 762526 h 2055660"/>
              <a:gd name="connsiteX12" fmla="*/ 6301385 w 10279635"/>
              <a:gd name="connsiteY12" fmla="*/ 906089 h 2055660"/>
              <a:gd name="connsiteX13" fmla="*/ 7040212 w 10279635"/>
              <a:gd name="connsiteY13" fmla="*/ 912985 h 2055660"/>
              <a:gd name="connsiteX14" fmla="*/ 7405791 w 10279635"/>
              <a:gd name="connsiteY14" fmla="*/ 1003645 h 2055660"/>
              <a:gd name="connsiteX15" fmla="*/ 9011766 w 10279635"/>
              <a:gd name="connsiteY15" fmla="*/ 1712026 h 2055660"/>
              <a:gd name="connsiteX16" fmla="*/ 10228277 w 10279635"/>
              <a:gd name="connsiteY16" fmla="*/ 1886068 h 2055660"/>
              <a:gd name="connsiteX17" fmla="*/ 9968478 w 10279635"/>
              <a:gd name="connsiteY17" fmla="*/ 2050512 h 2055660"/>
              <a:gd name="connsiteX18" fmla="*/ 9196021 w 10279635"/>
              <a:gd name="connsiteY18" fmla="*/ 1990026 h 2055660"/>
              <a:gd name="connsiteX19" fmla="*/ 8923083 w 10279635"/>
              <a:gd name="connsiteY19" fmla="*/ 1751420 h 2055660"/>
              <a:gd name="connsiteX20" fmla="*/ 7373680 w 10279635"/>
              <a:gd name="connsiteY20" fmla="*/ 1061478 h 2055660"/>
              <a:gd name="connsiteX21" fmla="*/ 7038741 w 10279635"/>
              <a:gd name="connsiteY21" fmla="*/ 951021 h 2055660"/>
              <a:gd name="connsiteX22" fmla="*/ 6507776 w 10279635"/>
              <a:gd name="connsiteY22" fmla="*/ 1051924 h 2055660"/>
              <a:gd name="connsiteX23" fmla="*/ 5441773 w 10279635"/>
              <a:gd name="connsiteY23" fmla="*/ 880056 h 2055660"/>
              <a:gd name="connsiteX24" fmla="*/ 5091115 w 10279635"/>
              <a:gd name="connsiteY24" fmla="*/ 688991 h 2055660"/>
              <a:gd name="connsiteX25" fmla="*/ 2914580 w 10279635"/>
              <a:gd name="connsiteY25" fmla="*/ 467900 h 2055660"/>
              <a:gd name="connsiteX26" fmla="*/ 2589121 w 10279635"/>
              <a:gd name="connsiteY26" fmla="*/ 497927 h 2055660"/>
              <a:gd name="connsiteX27" fmla="*/ 1827383 w 10279635"/>
              <a:gd name="connsiteY27" fmla="*/ 411699 h 2055660"/>
              <a:gd name="connsiteX28" fmla="*/ 1649350 w 10279635"/>
              <a:gd name="connsiteY28" fmla="*/ 358611 h 2055660"/>
              <a:gd name="connsiteX29" fmla="*/ 1420738 w 10279635"/>
              <a:gd name="connsiteY29" fmla="*/ 241310 h 2055660"/>
              <a:gd name="connsiteX30" fmla="*/ 1117663 w 10279635"/>
              <a:gd name="connsiteY30" fmla="*/ 296855 h 2055660"/>
              <a:gd name="connsiteX31" fmla="*/ 929107 w 10279635"/>
              <a:gd name="connsiteY31" fmla="*/ 154328 h 2055660"/>
              <a:gd name="connsiteX32" fmla="*/ 609252 w 10279635"/>
              <a:gd name="connsiteY32" fmla="*/ 246551 h 2055660"/>
              <a:gd name="connsiteX33" fmla="*/ 317038 w 10279635"/>
              <a:gd name="connsiteY33" fmla="*/ 78873 h 2055660"/>
              <a:gd name="connsiteX34" fmla="*/ 1131 w 10279635"/>
              <a:gd name="connsiteY34" fmla="*/ 162712 h 2055660"/>
              <a:gd name="connsiteX35" fmla="*/ 34 w 10279635"/>
              <a:gd name="connsiteY35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454662 w 10279635"/>
              <a:gd name="connsiteY7" fmla="*/ 407423 h 2055660"/>
              <a:gd name="connsiteX8" fmla="*/ 2899157 w 10279635"/>
              <a:gd name="connsiteY8" fmla="*/ 434692 h 2055660"/>
              <a:gd name="connsiteX9" fmla="*/ 5093484 w 10279635"/>
              <a:gd name="connsiteY9" fmla="*/ 649396 h 2055660"/>
              <a:gd name="connsiteX10" fmla="*/ 5339301 w 10279635"/>
              <a:gd name="connsiteY10" fmla="*/ 762526 h 2055660"/>
              <a:gd name="connsiteX11" fmla="*/ 6301385 w 10279635"/>
              <a:gd name="connsiteY11" fmla="*/ 906089 h 2055660"/>
              <a:gd name="connsiteX12" fmla="*/ 7040212 w 10279635"/>
              <a:gd name="connsiteY12" fmla="*/ 912985 h 2055660"/>
              <a:gd name="connsiteX13" fmla="*/ 7405791 w 10279635"/>
              <a:gd name="connsiteY13" fmla="*/ 1003645 h 2055660"/>
              <a:gd name="connsiteX14" fmla="*/ 9011766 w 10279635"/>
              <a:gd name="connsiteY14" fmla="*/ 1712026 h 2055660"/>
              <a:gd name="connsiteX15" fmla="*/ 10228277 w 10279635"/>
              <a:gd name="connsiteY15" fmla="*/ 1886068 h 2055660"/>
              <a:gd name="connsiteX16" fmla="*/ 9968478 w 10279635"/>
              <a:gd name="connsiteY16" fmla="*/ 2050512 h 2055660"/>
              <a:gd name="connsiteX17" fmla="*/ 9196021 w 10279635"/>
              <a:gd name="connsiteY17" fmla="*/ 1990026 h 2055660"/>
              <a:gd name="connsiteX18" fmla="*/ 8923083 w 10279635"/>
              <a:gd name="connsiteY18" fmla="*/ 1751420 h 2055660"/>
              <a:gd name="connsiteX19" fmla="*/ 7373680 w 10279635"/>
              <a:gd name="connsiteY19" fmla="*/ 1061478 h 2055660"/>
              <a:gd name="connsiteX20" fmla="*/ 7038741 w 10279635"/>
              <a:gd name="connsiteY20" fmla="*/ 951021 h 2055660"/>
              <a:gd name="connsiteX21" fmla="*/ 6507776 w 10279635"/>
              <a:gd name="connsiteY21" fmla="*/ 1051924 h 2055660"/>
              <a:gd name="connsiteX22" fmla="*/ 5441773 w 10279635"/>
              <a:gd name="connsiteY22" fmla="*/ 880056 h 2055660"/>
              <a:gd name="connsiteX23" fmla="*/ 5091115 w 10279635"/>
              <a:gd name="connsiteY23" fmla="*/ 688991 h 2055660"/>
              <a:gd name="connsiteX24" fmla="*/ 2914580 w 10279635"/>
              <a:gd name="connsiteY24" fmla="*/ 467900 h 2055660"/>
              <a:gd name="connsiteX25" fmla="*/ 2589121 w 10279635"/>
              <a:gd name="connsiteY25" fmla="*/ 497927 h 2055660"/>
              <a:gd name="connsiteX26" fmla="*/ 1827383 w 10279635"/>
              <a:gd name="connsiteY26" fmla="*/ 411699 h 2055660"/>
              <a:gd name="connsiteX27" fmla="*/ 1649350 w 10279635"/>
              <a:gd name="connsiteY27" fmla="*/ 358611 h 2055660"/>
              <a:gd name="connsiteX28" fmla="*/ 1420738 w 10279635"/>
              <a:gd name="connsiteY28" fmla="*/ 241310 h 2055660"/>
              <a:gd name="connsiteX29" fmla="*/ 1117663 w 10279635"/>
              <a:gd name="connsiteY29" fmla="*/ 296855 h 2055660"/>
              <a:gd name="connsiteX30" fmla="*/ 929107 w 10279635"/>
              <a:gd name="connsiteY30" fmla="*/ 154328 h 2055660"/>
              <a:gd name="connsiteX31" fmla="*/ 609252 w 10279635"/>
              <a:gd name="connsiteY31" fmla="*/ 246551 h 2055660"/>
              <a:gd name="connsiteX32" fmla="*/ 317038 w 10279635"/>
              <a:gd name="connsiteY32" fmla="*/ 78873 h 2055660"/>
              <a:gd name="connsiteX33" fmla="*/ 1131 w 10279635"/>
              <a:gd name="connsiteY33" fmla="*/ 162712 h 2055660"/>
              <a:gd name="connsiteX34" fmla="*/ 34 w 10279635"/>
              <a:gd name="connsiteY34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454662 w 10279635"/>
              <a:gd name="connsiteY7" fmla="*/ 407423 h 2055660"/>
              <a:gd name="connsiteX8" fmla="*/ 2899157 w 10279635"/>
              <a:gd name="connsiteY8" fmla="*/ 434692 h 2055660"/>
              <a:gd name="connsiteX9" fmla="*/ 5093484 w 10279635"/>
              <a:gd name="connsiteY9" fmla="*/ 649396 h 2055660"/>
              <a:gd name="connsiteX10" fmla="*/ 5339301 w 10279635"/>
              <a:gd name="connsiteY10" fmla="*/ 762526 h 2055660"/>
              <a:gd name="connsiteX11" fmla="*/ 6301385 w 10279635"/>
              <a:gd name="connsiteY11" fmla="*/ 906089 h 2055660"/>
              <a:gd name="connsiteX12" fmla="*/ 7040212 w 10279635"/>
              <a:gd name="connsiteY12" fmla="*/ 912985 h 2055660"/>
              <a:gd name="connsiteX13" fmla="*/ 7405791 w 10279635"/>
              <a:gd name="connsiteY13" fmla="*/ 1003645 h 2055660"/>
              <a:gd name="connsiteX14" fmla="*/ 9011766 w 10279635"/>
              <a:gd name="connsiteY14" fmla="*/ 1712026 h 2055660"/>
              <a:gd name="connsiteX15" fmla="*/ 10228277 w 10279635"/>
              <a:gd name="connsiteY15" fmla="*/ 1886068 h 2055660"/>
              <a:gd name="connsiteX16" fmla="*/ 9968478 w 10279635"/>
              <a:gd name="connsiteY16" fmla="*/ 2050512 h 2055660"/>
              <a:gd name="connsiteX17" fmla="*/ 9196021 w 10279635"/>
              <a:gd name="connsiteY17" fmla="*/ 1990026 h 2055660"/>
              <a:gd name="connsiteX18" fmla="*/ 8923083 w 10279635"/>
              <a:gd name="connsiteY18" fmla="*/ 1751420 h 2055660"/>
              <a:gd name="connsiteX19" fmla="*/ 7373680 w 10279635"/>
              <a:gd name="connsiteY19" fmla="*/ 1061478 h 2055660"/>
              <a:gd name="connsiteX20" fmla="*/ 7038741 w 10279635"/>
              <a:gd name="connsiteY20" fmla="*/ 951021 h 2055660"/>
              <a:gd name="connsiteX21" fmla="*/ 6507776 w 10279635"/>
              <a:gd name="connsiteY21" fmla="*/ 1051924 h 2055660"/>
              <a:gd name="connsiteX22" fmla="*/ 5441773 w 10279635"/>
              <a:gd name="connsiteY22" fmla="*/ 880056 h 2055660"/>
              <a:gd name="connsiteX23" fmla="*/ 5091115 w 10279635"/>
              <a:gd name="connsiteY23" fmla="*/ 688991 h 2055660"/>
              <a:gd name="connsiteX24" fmla="*/ 2914580 w 10279635"/>
              <a:gd name="connsiteY24" fmla="*/ 467900 h 2055660"/>
              <a:gd name="connsiteX25" fmla="*/ 2589121 w 10279635"/>
              <a:gd name="connsiteY25" fmla="*/ 497927 h 2055660"/>
              <a:gd name="connsiteX26" fmla="*/ 1827383 w 10279635"/>
              <a:gd name="connsiteY26" fmla="*/ 411699 h 2055660"/>
              <a:gd name="connsiteX27" fmla="*/ 1649350 w 10279635"/>
              <a:gd name="connsiteY27" fmla="*/ 358611 h 2055660"/>
              <a:gd name="connsiteX28" fmla="*/ 1420738 w 10279635"/>
              <a:gd name="connsiteY28" fmla="*/ 241310 h 2055660"/>
              <a:gd name="connsiteX29" fmla="*/ 1117663 w 10279635"/>
              <a:gd name="connsiteY29" fmla="*/ 296855 h 2055660"/>
              <a:gd name="connsiteX30" fmla="*/ 929107 w 10279635"/>
              <a:gd name="connsiteY30" fmla="*/ 154328 h 2055660"/>
              <a:gd name="connsiteX31" fmla="*/ 609252 w 10279635"/>
              <a:gd name="connsiteY31" fmla="*/ 246551 h 2055660"/>
              <a:gd name="connsiteX32" fmla="*/ 317038 w 10279635"/>
              <a:gd name="connsiteY32" fmla="*/ 78873 h 2055660"/>
              <a:gd name="connsiteX33" fmla="*/ 1131 w 10279635"/>
              <a:gd name="connsiteY33" fmla="*/ 162712 h 2055660"/>
              <a:gd name="connsiteX34" fmla="*/ 34 w 10279635"/>
              <a:gd name="connsiteY34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454662 w 10279635"/>
              <a:gd name="connsiteY7" fmla="*/ 407423 h 2055660"/>
              <a:gd name="connsiteX8" fmla="*/ 2899157 w 10279635"/>
              <a:gd name="connsiteY8" fmla="*/ 434692 h 2055660"/>
              <a:gd name="connsiteX9" fmla="*/ 5093484 w 10279635"/>
              <a:gd name="connsiteY9" fmla="*/ 649396 h 2055660"/>
              <a:gd name="connsiteX10" fmla="*/ 5339301 w 10279635"/>
              <a:gd name="connsiteY10" fmla="*/ 762526 h 2055660"/>
              <a:gd name="connsiteX11" fmla="*/ 6301385 w 10279635"/>
              <a:gd name="connsiteY11" fmla="*/ 906089 h 2055660"/>
              <a:gd name="connsiteX12" fmla="*/ 7040212 w 10279635"/>
              <a:gd name="connsiteY12" fmla="*/ 912985 h 2055660"/>
              <a:gd name="connsiteX13" fmla="*/ 7405791 w 10279635"/>
              <a:gd name="connsiteY13" fmla="*/ 1003645 h 2055660"/>
              <a:gd name="connsiteX14" fmla="*/ 9011766 w 10279635"/>
              <a:gd name="connsiteY14" fmla="*/ 1712026 h 2055660"/>
              <a:gd name="connsiteX15" fmla="*/ 10228277 w 10279635"/>
              <a:gd name="connsiteY15" fmla="*/ 1886068 h 2055660"/>
              <a:gd name="connsiteX16" fmla="*/ 9968478 w 10279635"/>
              <a:gd name="connsiteY16" fmla="*/ 2050512 h 2055660"/>
              <a:gd name="connsiteX17" fmla="*/ 9196021 w 10279635"/>
              <a:gd name="connsiteY17" fmla="*/ 1990026 h 2055660"/>
              <a:gd name="connsiteX18" fmla="*/ 8923083 w 10279635"/>
              <a:gd name="connsiteY18" fmla="*/ 1751420 h 2055660"/>
              <a:gd name="connsiteX19" fmla="*/ 7373680 w 10279635"/>
              <a:gd name="connsiteY19" fmla="*/ 1061478 h 2055660"/>
              <a:gd name="connsiteX20" fmla="*/ 7038741 w 10279635"/>
              <a:gd name="connsiteY20" fmla="*/ 951021 h 2055660"/>
              <a:gd name="connsiteX21" fmla="*/ 6507776 w 10279635"/>
              <a:gd name="connsiteY21" fmla="*/ 1051924 h 2055660"/>
              <a:gd name="connsiteX22" fmla="*/ 5441773 w 10279635"/>
              <a:gd name="connsiteY22" fmla="*/ 880056 h 2055660"/>
              <a:gd name="connsiteX23" fmla="*/ 5091115 w 10279635"/>
              <a:gd name="connsiteY23" fmla="*/ 688991 h 2055660"/>
              <a:gd name="connsiteX24" fmla="*/ 2914580 w 10279635"/>
              <a:gd name="connsiteY24" fmla="*/ 467900 h 2055660"/>
              <a:gd name="connsiteX25" fmla="*/ 2589121 w 10279635"/>
              <a:gd name="connsiteY25" fmla="*/ 497927 h 2055660"/>
              <a:gd name="connsiteX26" fmla="*/ 1827383 w 10279635"/>
              <a:gd name="connsiteY26" fmla="*/ 411699 h 2055660"/>
              <a:gd name="connsiteX27" fmla="*/ 1649350 w 10279635"/>
              <a:gd name="connsiteY27" fmla="*/ 358611 h 2055660"/>
              <a:gd name="connsiteX28" fmla="*/ 1420738 w 10279635"/>
              <a:gd name="connsiteY28" fmla="*/ 241310 h 2055660"/>
              <a:gd name="connsiteX29" fmla="*/ 1117663 w 10279635"/>
              <a:gd name="connsiteY29" fmla="*/ 296855 h 2055660"/>
              <a:gd name="connsiteX30" fmla="*/ 929107 w 10279635"/>
              <a:gd name="connsiteY30" fmla="*/ 154328 h 2055660"/>
              <a:gd name="connsiteX31" fmla="*/ 609252 w 10279635"/>
              <a:gd name="connsiteY31" fmla="*/ 246551 h 2055660"/>
              <a:gd name="connsiteX32" fmla="*/ 317038 w 10279635"/>
              <a:gd name="connsiteY32" fmla="*/ 78873 h 2055660"/>
              <a:gd name="connsiteX33" fmla="*/ 1131 w 10279635"/>
              <a:gd name="connsiteY33" fmla="*/ 162712 h 2055660"/>
              <a:gd name="connsiteX34" fmla="*/ 34 w 10279635"/>
              <a:gd name="connsiteY34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454662 w 10279635"/>
              <a:gd name="connsiteY7" fmla="*/ 407423 h 2055660"/>
              <a:gd name="connsiteX8" fmla="*/ 2899157 w 10279635"/>
              <a:gd name="connsiteY8" fmla="*/ 434692 h 2055660"/>
              <a:gd name="connsiteX9" fmla="*/ 5093484 w 10279635"/>
              <a:gd name="connsiteY9" fmla="*/ 649396 h 2055660"/>
              <a:gd name="connsiteX10" fmla="*/ 5339301 w 10279635"/>
              <a:gd name="connsiteY10" fmla="*/ 762526 h 2055660"/>
              <a:gd name="connsiteX11" fmla="*/ 6301385 w 10279635"/>
              <a:gd name="connsiteY11" fmla="*/ 906089 h 2055660"/>
              <a:gd name="connsiteX12" fmla="*/ 7040212 w 10279635"/>
              <a:gd name="connsiteY12" fmla="*/ 912985 h 2055660"/>
              <a:gd name="connsiteX13" fmla="*/ 7405791 w 10279635"/>
              <a:gd name="connsiteY13" fmla="*/ 1003645 h 2055660"/>
              <a:gd name="connsiteX14" fmla="*/ 9011766 w 10279635"/>
              <a:gd name="connsiteY14" fmla="*/ 1712026 h 2055660"/>
              <a:gd name="connsiteX15" fmla="*/ 10228277 w 10279635"/>
              <a:gd name="connsiteY15" fmla="*/ 1886068 h 2055660"/>
              <a:gd name="connsiteX16" fmla="*/ 9968478 w 10279635"/>
              <a:gd name="connsiteY16" fmla="*/ 2050512 h 2055660"/>
              <a:gd name="connsiteX17" fmla="*/ 9196021 w 10279635"/>
              <a:gd name="connsiteY17" fmla="*/ 1990026 h 2055660"/>
              <a:gd name="connsiteX18" fmla="*/ 8923083 w 10279635"/>
              <a:gd name="connsiteY18" fmla="*/ 1751420 h 2055660"/>
              <a:gd name="connsiteX19" fmla="*/ 7373680 w 10279635"/>
              <a:gd name="connsiteY19" fmla="*/ 1061478 h 2055660"/>
              <a:gd name="connsiteX20" fmla="*/ 7038741 w 10279635"/>
              <a:gd name="connsiteY20" fmla="*/ 951021 h 2055660"/>
              <a:gd name="connsiteX21" fmla="*/ 6507776 w 10279635"/>
              <a:gd name="connsiteY21" fmla="*/ 1051924 h 2055660"/>
              <a:gd name="connsiteX22" fmla="*/ 5441773 w 10279635"/>
              <a:gd name="connsiteY22" fmla="*/ 880056 h 2055660"/>
              <a:gd name="connsiteX23" fmla="*/ 5091115 w 10279635"/>
              <a:gd name="connsiteY23" fmla="*/ 688991 h 2055660"/>
              <a:gd name="connsiteX24" fmla="*/ 2914580 w 10279635"/>
              <a:gd name="connsiteY24" fmla="*/ 467900 h 2055660"/>
              <a:gd name="connsiteX25" fmla="*/ 2589121 w 10279635"/>
              <a:gd name="connsiteY25" fmla="*/ 497927 h 2055660"/>
              <a:gd name="connsiteX26" fmla="*/ 1827383 w 10279635"/>
              <a:gd name="connsiteY26" fmla="*/ 411699 h 2055660"/>
              <a:gd name="connsiteX27" fmla="*/ 1649350 w 10279635"/>
              <a:gd name="connsiteY27" fmla="*/ 358611 h 2055660"/>
              <a:gd name="connsiteX28" fmla="*/ 1420738 w 10279635"/>
              <a:gd name="connsiteY28" fmla="*/ 241310 h 2055660"/>
              <a:gd name="connsiteX29" fmla="*/ 1117663 w 10279635"/>
              <a:gd name="connsiteY29" fmla="*/ 296855 h 2055660"/>
              <a:gd name="connsiteX30" fmla="*/ 929107 w 10279635"/>
              <a:gd name="connsiteY30" fmla="*/ 154328 h 2055660"/>
              <a:gd name="connsiteX31" fmla="*/ 609252 w 10279635"/>
              <a:gd name="connsiteY31" fmla="*/ 246551 h 2055660"/>
              <a:gd name="connsiteX32" fmla="*/ 317038 w 10279635"/>
              <a:gd name="connsiteY32" fmla="*/ 78873 h 2055660"/>
              <a:gd name="connsiteX33" fmla="*/ 1131 w 10279635"/>
              <a:gd name="connsiteY33" fmla="*/ 162712 h 2055660"/>
              <a:gd name="connsiteX34" fmla="*/ 34 w 10279635"/>
              <a:gd name="connsiteY34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899157 w 10279635"/>
              <a:gd name="connsiteY7" fmla="*/ 434692 h 2055660"/>
              <a:gd name="connsiteX8" fmla="*/ 5093484 w 10279635"/>
              <a:gd name="connsiteY8" fmla="*/ 649396 h 2055660"/>
              <a:gd name="connsiteX9" fmla="*/ 5339301 w 10279635"/>
              <a:gd name="connsiteY9" fmla="*/ 762526 h 2055660"/>
              <a:gd name="connsiteX10" fmla="*/ 6301385 w 10279635"/>
              <a:gd name="connsiteY10" fmla="*/ 906089 h 2055660"/>
              <a:gd name="connsiteX11" fmla="*/ 7040212 w 10279635"/>
              <a:gd name="connsiteY11" fmla="*/ 912985 h 2055660"/>
              <a:gd name="connsiteX12" fmla="*/ 7405791 w 10279635"/>
              <a:gd name="connsiteY12" fmla="*/ 1003645 h 2055660"/>
              <a:gd name="connsiteX13" fmla="*/ 9011766 w 10279635"/>
              <a:gd name="connsiteY13" fmla="*/ 1712026 h 2055660"/>
              <a:gd name="connsiteX14" fmla="*/ 10228277 w 10279635"/>
              <a:gd name="connsiteY14" fmla="*/ 1886068 h 2055660"/>
              <a:gd name="connsiteX15" fmla="*/ 9968478 w 10279635"/>
              <a:gd name="connsiteY15" fmla="*/ 2050512 h 2055660"/>
              <a:gd name="connsiteX16" fmla="*/ 9196021 w 10279635"/>
              <a:gd name="connsiteY16" fmla="*/ 1990026 h 2055660"/>
              <a:gd name="connsiteX17" fmla="*/ 8923083 w 10279635"/>
              <a:gd name="connsiteY17" fmla="*/ 1751420 h 2055660"/>
              <a:gd name="connsiteX18" fmla="*/ 7373680 w 10279635"/>
              <a:gd name="connsiteY18" fmla="*/ 1061478 h 2055660"/>
              <a:gd name="connsiteX19" fmla="*/ 7038741 w 10279635"/>
              <a:gd name="connsiteY19" fmla="*/ 951021 h 2055660"/>
              <a:gd name="connsiteX20" fmla="*/ 6507776 w 10279635"/>
              <a:gd name="connsiteY20" fmla="*/ 1051924 h 2055660"/>
              <a:gd name="connsiteX21" fmla="*/ 5441773 w 10279635"/>
              <a:gd name="connsiteY21" fmla="*/ 880056 h 2055660"/>
              <a:gd name="connsiteX22" fmla="*/ 5091115 w 10279635"/>
              <a:gd name="connsiteY22" fmla="*/ 688991 h 2055660"/>
              <a:gd name="connsiteX23" fmla="*/ 2914580 w 10279635"/>
              <a:gd name="connsiteY23" fmla="*/ 467900 h 2055660"/>
              <a:gd name="connsiteX24" fmla="*/ 2589121 w 10279635"/>
              <a:gd name="connsiteY24" fmla="*/ 497927 h 2055660"/>
              <a:gd name="connsiteX25" fmla="*/ 1827383 w 10279635"/>
              <a:gd name="connsiteY25" fmla="*/ 411699 h 2055660"/>
              <a:gd name="connsiteX26" fmla="*/ 1649350 w 10279635"/>
              <a:gd name="connsiteY26" fmla="*/ 358611 h 2055660"/>
              <a:gd name="connsiteX27" fmla="*/ 1420738 w 10279635"/>
              <a:gd name="connsiteY27" fmla="*/ 241310 h 2055660"/>
              <a:gd name="connsiteX28" fmla="*/ 1117663 w 10279635"/>
              <a:gd name="connsiteY28" fmla="*/ 296855 h 2055660"/>
              <a:gd name="connsiteX29" fmla="*/ 929107 w 10279635"/>
              <a:gd name="connsiteY29" fmla="*/ 154328 h 2055660"/>
              <a:gd name="connsiteX30" fmla="*/ 609252 w 10279635"/>
              <a:gd name="connsiteY30" fmla="*/ 246551 h 2055660"/>
              <a:gd name="connsiteX31" fmla="*/ 317038 w 10279635"/>
              <a:gd name="connsiteY31" fmla="*/ 78873 h 2055660"/>
              <a:gd name="connsiteX32" fmla="*/ 1131 w 10279635"/>
              <a:gd name="connsiteY32" fmla="*/ 162712 h 2055660"/>
              <a:gd name="connsiteX33" fmla="*/ 34 w 10279635"/>
              <a:gd name="connsiteY33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899157 w 10279635"/>
              <a:gd name="connsiteY7" fmla="*/ 434692 h 2055660"/>
              <a:gd name="connsiteX8" fmla="*/ 5093484 w 10279635"/>
              <a:gd name="connsiteY8" fmla="*/ 649396 h 2055660"/>
              <a:gd name="connsiteX9" fmla="*/ 5339301 w 10279635"/>
              <a:gd name="connsiteY9" fmla="*/ 762526 h 2055660"/>
              <a:gd name="connsiteX10" fmla="*/ 6301385 w 10279635"/>
              <a:gd name="connsiteY10" fmla="*/ 906089 h 2055660"/>
              <a:gd name="connsiteX11" fmla="*/ 7040212 w 10279635"/>
              <a:gd name="connsiteY11" fmla="*/ 912985 h 2055660"/>
              <a:gd name="connsiteX12" fmla="*/ 7405791 w 10279635"/>
              <a:gd name="connsiteY12" fmla="*/ 1003645 h 2055660"/>
              <a:gd name="connsiteX13" fmla="*/ 9011766 w 10279635"/>
              <a:gd name="connsiteY13" fmla="*/ 1712026 h 2055660"/>
              <a:gd name="connsiteX14" fmla="*/ 10228277 w 10279635"/>
              <a:gd name="connsiteY14" fmla="*/ 1886068 h 2055660"/>
              <a:gd name="connsiteX15" fmla="*/ 9968478 w 10279635"/>
              <a:gd name="connsiteY15" fmla="*/ 2050512 h 2055660"/>
              <a:gd name="connsiteX16" fmla="*/ 9196021 w 10279635"/>
              <a:gd name="connsiteY16" fmla="*/ 1990026 h 2055660"/>
              <a:gd name="connsiteX17" fmla="*/ 8923083 w 10279635"/>
              <a:gd name="connsiteY17" fmla="*/ 1751420 h 2055660"/>
              <a:gd name="connsiteX18" fmla="*/ 7373680 w 10279635"/>
              <a:gd name="connsiteY18" fmla="*/ 1061478 h 2055660"/>
              <a:gd name="connsiteX19" fmla="*/ 7038741 w 10279635"/>
              <a:gd name="connsiteY19" fmla="*/ 951021 h 2055660"/>
              <a:gd name="connsiteX20" fmla="*/ 6507776 w 10279635"/>
              <a:gd name="connsiteY20" fmla="*/ 1051924 h 2055660"/>
              <a:gd name="connsiteX21" fmla="*/ 5441773 w 10279635"/>
              <a:gd name="connsiteY21" fmla="*/ 880056 h 2055660"/>
              <a:gd name="connsiteX22" fmla="*/ 5091115 w 10279635"/>
              <a:gd name="connsiteY22" fmla="*/ 688991 h 2055660"/>
              <a:gd name="connsiteX23" fmla="*/ 2914580 w 10279635"/>
              <a:gd name="connsiteY23" fmla="*/ 467900 h 2055660"/>
              <a:gd name="connsiteX24" fmla="*/ 1827383 w 10279635"/>
              <a:gd name="connsiteY24" fmla="*/ 411699 h 2055660"/>
              <a:gd name="connsiteX25" fmla="*/ 1649350 w 10279635"/>
              <a:gd name="connsiteY25" fmla="*/ 358611 h 2055660"/>
              <a:gd name="connsiteX26" fmla="*/ 1420738 w 10279635"/>
              <a:gd name="connsiteY26" fmla="*/ 241310 h 2055660"/>
              <a:gd name="connsiteX27" fmla="*/ 1117663 w 10279635"/>
              <a:gd name="connsiteY27" fmla="*/ 296855 h 2055660"/>
              <a:gd name="connsiteX28" fmla="*/ 929107 w 10279635"/>
              <a:gd name="connsiteY28" fmla="*/ 154328 h 2055660"/>
              <a:gd name="connsiteX29" fmla="*/ 609252 w 10279635"/>
              <a:gd name="connsiteY29" fmla="*/ 246551 h 2055660"/>
              <a:gd name="connsiteX30" fmla="*/ 317038 w 10279635"/>
              <a:gd name="connsiteY30" fmla="*/ 78873 h 2055660"/>
              <a:gd name="connsiteX31" fmla="*/ 1131 w 10279635"/>
              <a:gd name="connsiteY31" fmla="*/ 162712 h 2055660"/>
              <a:gd name="connsiteX32" fmla="*/ 34 w 10279635"/>
              <a:gd name="connsiteY32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899157 w 10279635"/>
              <a:gd name="connsiteY7" fmla="*/ 434692 h 2055660"/>
              <a:gd name="connsiteX8" fmla="*/ 5093484 w 10279635"/>
              <a:gd name="connsiteY8" fmla="*/ 649396 h 2055660"/>
              <a:gd name="connsiteX9" fmla="*/ 5339301 w 10279635"/>
              <a:gd name="connsiteY9" fmla="*/ 762526 h 2055660"/>
              <a:gd name="connsiteX10" fmla="*/ 6301385 w 10279635"/>
              <a:gd name="connsiteY10" fmla="*/ 906089 h 2055660"/>
              <a:gd name="connsiteX11" fmla="*/ 7040212 w 10279635"/>
              <a:gd name="connsiteY11" fmla="*/ 912985 h 2055660"/>
              <a:gd name="connsiteX12" fmla="*/ 7405791 w 10279635"/>
              <a:gd name="connsiteY12" fmla="*/ 1003645 h 2055660"/>
              <a:gd name="connsiteX13" fmla="*/ 9011766 w 10279635"/>
              <a:gd name="connsiteY13" fmla="*/ 1712026 h 2055660"/>
              <a:gd name="connsiteX14" fmla="*/ 10228277 w 10279635"/>
              <a:gd name="connsiteY14" fmla="*/ 1886068 h 2055660"/>
              <a:gd name="connsiteX15" fmla="*/ 9968478 w 10279635"/>
              <a:gd name="connsiteY15" fmla="*/ 2050512 h 2055660"/>
              <a:gd name="connsiteX16" fmla="*/ 9196021 w 10279635"/>
              <a:gd name="connsiteY16" fmla="*/ 1990026 h 2055660"/>
              <a:gd name="connsiteX17" fmla="*/ 8923083 w 10279635"/>
              <a:gd name="connsiteY17" fmla="*/ 1751420 h 2055660"/>
              <a:gd name="connsiteX18" fmla="*/ 7373680 w 10279635"/>
              <a:gd name="connsiteY18" fmla="*/ 1061478 h 2055660"/>
              <a:gd name="connsiteX19" fmla="*/ 7038741 w 10279635"/>
              <a:gd name="connsiteY19" fmla="*/ 951021 h 2055660"/>
              <a:gd name="connsiteX20" fmla="*/ 6507776 w 10279635"/>
              <a:gd name="connsiteY20" fmla="*/ 1051924 h 2055660"/>
              <a:gd name="connsiteX21" fmla="*/ 5441773 w 10279635"/>
              <a:gd name="connsiteY21" fmla="*/ 880056 h 2055660"/>
              <a:gd name="connsiteX22" fmla="*/ 5091115 w 10279635"/>
              <a:gd name="connsiteY22" fmla="*/ 688991 h 2055660"/>
              <a:gd name="connsiteX23" fmla="*/ 2914580 w 10279635"/>
              <a:gd name="connsiteY23" fmla="*/ 467900 h 2055660"/>
              <a:gd name="connsiteX24" fmla="*/ 1649350 w 10279635"/>
              <a:gd name="connsiteY24" fmla="*/ 358611 h 2055660"/>
              <a:gd name="connsiteX25" fmla="*/ 1420738 w 10279635"/>
              <a:gd name="connsiteY25" fmla="*/ 241310 h 2055660"/>
              <a:gd name="connsiteX26" fmla="*/ 1117663 w 10279635"/>
              <a:gd name="connsiteY26" fmla="*/ 296855 h 2055660"/>
              <a:gd name="connsiteX27" fmla="*/ 929107 w 10279635"/>
              <a:gd name="connsiteY27" fmla="*/ 154328 h 2055660"/>
              <a:gd name="connsiteX28" fmla="*/ 609252 w 10279635"/>
              <a:gd name="connsiteY28" fmla="*/ 246551 h 2055660"/>
              <a:gd name="connsiteX29" fmla="*/ 317038 w 10279635"/>
              <a:gd name="connsiteY29" fmla="*/ 78873 h 2055660"/>
              <a:gd name="connsiteX30" fmla="*/ 1131 w 10279635"/>
              <a:gd name="connsiteY30" fmla="*/ 162712 h 2055660"/>
              <a:gd name="connsiteX31" fmla="*/ 34 w 10279635"/>
              <a:gd name="connsiteY31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1665951 w 10279635"/>
              <a:gd name="connsiteY6" fmla="*/ 258796 h 2055660"/>
              <a:gd name="connsiteX7" fmla="*/ 2899157 w 10279635"/>
              <a:gd name="connsiteY7" fmla="*/ 434692 h 2055660"/>
              <a:gd name="connsiteX8" fmla="*/ 5093484 w 10279635"/>
              <a:gd name="connsiteY8" fmla="*/ 649396 h 2055660"/>
              <a:gd name="connsiteX9" fmla="*/ 5339301 w 10279635"/>
              <a:gd name="connsiteY9" fmla="*/ 762526 h 2055660"/>
              <a:gd name="connsiteX10" fmla="*/ 6301385 w 10279635"/>
              <a:gd name="connsiteY10" fmla="*/ 906089 h 2055660"/>
              <a:gd name="connsiteX11" fmla="*/ 7040212 w 10279635"/>
              <a:gd name="connsiteY11" fmla="*/ 912985 h 2055660"/>
              <a:gd name="connsiteX12" fmla="*/ 7405791 w 10279635"/>
              <a:gd name="connsiteY12" fmla="*/ 1003645 h 2055660"/>
              <a:gd name="connsiteX13" fmla="*/ 9011766 w 10279635"/>
              <a:gd name="connsiteY13" fmla="*/ 1712026 h 2055660"/>
              <a:gd name="connsiteX14" fmla="*/ 10228277 w 10279635"/>
              <a:gd name="connsiteY14" fmla="*/ 1886068 h 2055660"/>
              <a:gd name="connsiteX15" fmla="*/ 9968478 w 10279635"/>
              <a:gd name="connsiteY15" fmla="*/ 2050512 h 2055660"/>
              <a:gd name="connsiteX16" fmla="*/ 9196021 w 10279635"/>
              <a:gd name="connsiteY16" fmla="*/ 1990026 h 2055660"/>
              <a:gd name="connsiteX17" fmla="*/ 8923083 w 10279635"/>
              <a:gd name="connsiteY17" fmla="*/ 1751420 h 2055660"/>
              <a:gd name="connsiteX18" fmla="*/ 7373680 w 10279635"/>
              <a:gd name="connsiteY18" fmla="*/ 1061478 h 2055660"/>
              <a:gd name="connsiteX19" fmla="*/ 7038741 w 10279635"/>
              <a:gd name="connsiteY19" fmla="*/ 951021 h 2055660"/>
              <a:gd name="connsiteX20" fmla="*/ 6507776 w 10279635"/>
              <a:gd name="connsiteY20" fmla="*/ 1051924 h 2055660"/>
              <a:gd name="connsiteX21" fmla="*/ 5441773 w 10279635"/>
              <a:gd name="connsiteY21" fmla="*/ 880056 h 2055660"/>
              <a:gd name="connsiteX22" fmla="*/ 5091115 w 10279635"/>
              <a:gd name="connsiteY22" fmla="*/ 688991 h 2055660"/>
              <a:gd name="connsiteX23" fmla="*/ 2914580 w 10279635"/>
              <a:gd name="connsiteY23" fmla="*/ 467900 h 2055660"/>
              <a:gd name="connsiteX24" fmla="*/ 1420738 w 10279635"/>
              <a:gd name="connsiteY24" fmla="*/ 241310 h 2055660"/>
              <a:gd name="connsiteX25" fmla="*/ 1117663 w 10279635"/>
              <a:gd name="connsiteY25" fmla="*/ 296855 h 2055660"/>
              <a:gd name="connsiteX26" fmla="*/ 929107 w 10279635"/>
              <a:gd name="connsiteY26" fmla="*/ 154328 h 2055660"/>
              <a:gd name="connsiteX27" fmla="*/ 609252 w 10279635"/>
              <a:gd name="connsiteY27" fmla="*/ 246551 h 2055660"/>
              <a:gd name="connsiteX28" fmla="*/ 317038 w 10279635"/>
              <a:gd name="connsiteY28" fmla="*/ 78873 h 2055660"/>
              <a:gd name="connsiteX29" fmla="*/ 1131 w 10279635"/>
              <a:gd name="connsiteY29" fmla="*/ 162712 h 2055660"/>
              <a:gd name="connsiteX30" fmla="*/ 34 w 10279635"/>
              <a:gd name="connsiteY30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136124 w 10279635"/>
              <a:gd name="connsiteY4" fmla="*/ 176019 h 2055660"/>
              <a:gd name="connsiteX5" fmla="*/ 1448231 w 10279635"/>
              <a:gd name="connsiteY5" fmla="*/ 196065 h 2055660"/>
              <a:gd name="connsiteX6" fmla="*/ 2899157 w 10279635"/>
              <a:gd name="connsiteY6" fmla="*/ 434692 h 2055660"/>
              <a:gd name="connsiteX7" fmla="*/ 5093484 w 10279635"/>
              <a:gd name="connsiteY7" fmla="*/ 649396 h 2055660"/>
              <a:gd name="connsiteX8" fmla="*/ 5339301 w 10279635"/>
              <a:gd name="connsiteY8" fmla="*/ 762526 h 2055660"/>
              <a:gd name="connsiteX9" fmla="*/ 6301385 w 10279635"/>
              <a:gd name="connsiteY9" fmla="*/ 906089 h 2055660"/>
              <a:gd name="connsiteX10" fmla="*/ 7040212 w 10279635"/>
              <a:gd name="connsiteY10" fmla="*/ 912985 h 2055660"/>
              <a:gd name="connsiteX11" fmla="*/ 7405791 w 10279635"/>
              <a:gd name="connsiteY11" fmla="*/ 1003645 h 2055660"/>
              <a:gd name="connsiteX12" fmla="*/ 9011766 w 10279635"/>
              <a:gd name="connsiteY12" fmla="*/ 1712026 h 2055660"/>
              <a:gd name="connsiteX13" fmla="*/ 10228277 w 10279635"/>
              <a:gd name="connsiteY13" fmla="*/ 1886068 h 2055660"/>
              <a:gd name="connsiteX14" fmla="*/ 9968478 w 10279635"/>
              <a:gd name="connsiteY14" fmla="*/ 2050512 h 2055660"/>
              <a:gd name="connsiteX15" fmla="*/ 9196021 w 10279635"/>
              <a:gd name="connsiteY15" fmla="*/ 1990026 h 2055660"/>
              <a:gd name="connsiteX16" fmla="*/ 8923083 w 10279635"/>
              <a:gd name="connsiteY16" fmla="*/ 1751420 h 2055660"/>
              <a:gd name="connsiteX17" fmla="*/ 7373680 w 10279635"/>
              <a:gd name="connsiteY17" fmla="*/ 1061478 h 2055660"/>
              <a:gd name="connsiteX18" fmla="*/ 7038741 w 10279635"/>
              <a:gd name="connsiteY18" fmla="*/ 951021 h 2055660"/>
              <a:gd name="connsiteX19" fmla="*/ 6507776 w 10279635"/>
              <a:gd name="connsiteY19" fmla="*/ 1051924 h 2055660"/>
              <a:gd name="connsiteX20" fmla="*/ 5441773 w 10279635"/>
              <a:gd name="connsiteY20" fmla="*/ 880056 h 2055660"/>
              <a:gd name="connsiteX21" fmla="*/ 5091115 w 10279635"/>
              <a:gd name="connsiteY21" fmla="*/ 688991 h 2055660"/>
              <a:gd name="connsiteX22" fmla="*/ 2914580 w 10279635"/>
              <a:gd name="connsiteY22" fmla="*/ 467900 h 2055660"/>
              <a:gd name="connsiteX23" fmla="*/ 1420738 w 10279635"/>
              <a:gd name="connsiteY23" fmla="*/ 241310 h 2055660"/>
              <a:gd name="connsiteX24" fmla="*/ 1117663 w 10279635"/>
              <a:gd name="connsiteY24" fmla="*/ 296855 h 2055660"/>
              <a:gd name="connsiteX25" fmla="*/ 929107 w 10279635"/>
              <a:gd name="connsiteY25" fmla="*/ 154328 h 2055660"/>
              <a:gd name="connsiteX26" fmla="*/ 609252 w 10279635"/>
              <a:gd name="connsiteY26" fmla="*/ 246551 h 2055660"/>
              <a:gd name="connsiteX27" fmla="*/ 317038 w 10279635"/>
              <a:gd name="connsiteY27" fmla="*/ 78873 h 2055660"/>
              <a:gd name="connsiteX28" fmla="*/ 1131 w 10279635"/>
              <a:gd name="connsiteY28" fmla="*/ 162712 h 2055660"/>
              <a:gd name="connsiteX29" fmla="*/ 34 w 10279635"/>
              <a:gd name="connsiteY29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448231 w 10279635"/>
              <a:gd name="connsiteY4" fmla="*/ 196065 h 2055660"/>
              <a:gd name="connsiteX5" fmla="*/ 2899157 w 10279635"/>
              <a:gd name="connsiteY5" fmla="*/ 434692 h 2055660"/>
              <a:gd name="connsiteX6" fmla="*/ 5093484 w 10279635"/>
              <a:gd name="connsiteY6" fmla="*/ 649396 h 2055660"/>
              <a:gd name="connsiteX7" fmla="*/ 5339301 w 10279635"/>
              <a:gd name="connsiteY7" fmla="*/ 762526 h 2055660"/>
              <a:gd name="connsiteX8" fmla="*/ 6301385 w 10279635"/>
              <a:gd name="connsiteY8" fmla="*/ 906089 h 2055660"/>
              <a:gd name="connsiteX9" fmla="*/ 7040212 w 10279635"/>
              <a:gd name="connsiteY9" fmla="*/ 912985 h 2055660"/>
              <a:gd name="connsiteX10" fmla="*/ 7405791 w 10279635"/>
              <a:gd name="connsiteY10" fmla="*/ 1003645 h 2055660"/>
              <a:gd name="connsiteX11" fmla="*/ 9011766 w 10279635"/>
              <a:gd name="connsiteY11" fmla="*/ 1712026 h 2055660"/>
              <a:gd name="connsiteX12" fmla="*/ 10228277 w 10279635"/>
              <a:gd name="connsiteY12" fmla="*/ 1886068 h 2055660"/>
              <a:gd name="connsiteX13" fmla="*/ 9968478 w 10279635"/>
              <a:gd name="connsiteY13" fmla="*/ 2050512 h 2055660"/>
              <a:gd name="connsiteX14" fmla="*/ 9196021 w 10279635"/>
              <a:gd name="connsiteY14" fmla="*/ 1990026 h 2055660"/>
              <a:gd name="connsiteX15" fmla="*/ 8923083 w 10279635"/>
              <a:gd name="connsiteY15" fmla="*/ 1751420 h 2055660"/>
              <a:gd name="connsiteX16" fmla="*/ 7373680 w 10279635"/>
              <a:gd name="connsiteY16" fmla="*/ 1061478 h 2055660"/>
              <a:gd name="connsiteX17" fmla="*/ 7038741 w 10279635"/>
              <a:gd name="connsiteY17" fmla="*/ 951021 h 2055660"/>
              <a:gd name="connsiteX18" fmla="*/ 6507776 w 10279635"/>
              <a:gd name="connsiteY18" fmla="*/ 1051924 h 2055660"/>
              <a:gd name="connsiteX19" fmla="*/ 5441773 w 10279635"/>
              <a:gd name="connsiteY19" fmla="*/ 880056 h 2055660"/>
              <a:gd name="connsiteX20" fmla="*/ 5091115 w 10279635"/>
              <a:gd name="connsiteY20" fmla="*/ 688991 h 2055660"/>
              <a:gd name="connsiteX21" fmla="*/ 2914580 w 10279635"/>
              <a:gd name="connsiteY21" fmla="*/ 467900 h 2055660"/>
              <a:gd name="connsiteX22" fmla="*/ 1420738 w 10279635"/>
              <a:gd name="connsiteY22" fmla="*/ 241310 h 2055660"/>
              <a:gd name="connsiteX23" fmla="*/ 1117663 w 10279635"/>
              <a:gd name="connsiteY23" fmla="*/ 296855 h 2055660"/>
              <a:gd name="connsiteX24" fmla="*/ 929107 w 10279635"/>
              <a:gd name="connsiteY24" fmla="*/ 154328 h 2055660"/>
              <a:gd name="connsiteX25" fmla="*/ 609252 w 10279635"/>
              <a:gd name="connsiteY25" fmla="*/ 246551 h 2055660"/>
              <a:gd name="connsiteX26" fmla="*/ 317038 w 10279635"/>
              <a:gd name="connsiteY26" fmla="*/ 78873 h 2055660"/>
              <a:gd name="connsiteX27" fmla="*/ 1131 w 10279635"/>
              <a:gd name="connsiteY27" fmla="*/ 162712 h 2055660"/>
              <a:gd name="connsiteX28" fmla="*/ 34 w 10279635"/>
              <a:gd name="connsiteY28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448231 w 10279635"/>
              <a:gd name="connsiteY4" fmla="*/ 196065 h 2055660"/>
              <a:gd name="connsiteX5" fmla="*/ 2899157 w 10279635"/>
              <a:gd name="connsiteY5" fmla="*/ 434692 h 2055660"/>
              <a:gd name="connsiteX6" fmla="*/ 5093484 w 10279635"/>
              <a:gd name="connsiteY6" fmla="*/ 649396 h 2055660"/>
              <a:gd name="connsiteX7" fmla="*/ 5339301 w 10279635"/>
              <a:gd name="connsiteY7" fmla="*/ 762526 h 2055660"/>
              <a:gd name="connsiteX8" fmla="*/ 6301385 w 10279635"/>
              <a:gd name="connsiteY8" fmla="*/ 906089 h 2055660"/>
              <a:gd name="connsiteX9" fmla="*/ 7040212 w 10279635"/>
              <a:gd name="connsiteY9" fmla="*/ 912985 h 2055660"/>
              <a:gd name="connsiteX10" fmla="*/ 7405791 w 10279635"/>
              <a:gd name="connsiteY10" fmla="*/ 1003645 h 2055660"/>
              <a:gd name="connsiteX11" fmla="*/ 9011766 w 10279635"/>
              <a:gd name="connsiteY11" fmla="*/ 1712026 h 2055660"/>
              <a:gd name="connsiteX12" fmla="*/ 10228277 w 10279635"/>
              <a:gd name="connsiteY12" fmla="*/ 1886068 h 2055660"/>
              <a:gd name="connsiteX13" fmla="*/ 9968478 w 10279635"/>
              <a:gd name="connsiteY13" fmla="*/ 2050512 h 2055660"/>
              <a:gd name="connsiteX14" fmla="*/ 9196021 w 10279635"/>
              <a:gd name="connsiteY14" fmla="*/ 1990026 h 2055660"/>
              <a:gd name="connsiteX15" fmla="*/ 8923083 w 10279635"/>
              <a:gd name="connsiteY15" fmla="*/ 1751420 h 2055660"/>
              <a:gd name="connsiteX16" fmla="*/ 7373680 w 10279635"/>
              <a:gd name="connsiteY16" fmla="*/ 1061478 h 2055660"/>
              <a:gd name="connsiteX17" fmla="*/ 7038741 w 10279635"/>
              <a:gd name="connsiteY17" fmla="*/ 951021 h 2055660"/>
              <a:gd name="connsiteX18" fmla="*/ 6507776 w 10279635"/>
              <a:gd name="connsiteY18" fmla="*/ 1051924 h 2055660"/>
              <a:gd name="connsiteX19" fmla="*/ 5441773 w 10279635"/>
              <a:gd name="connsiteY19" fmla="*/ 880056 h 2055660"/>
              <a:gd name="connsiteX20" fmla="*/ 5091115 w 10279635"/>
              <a:gd name="connsiteY20" fmla="*/ 688991 h 2055660"/>
              <a:gd name="connsiteX21" fmla="*/ 2914580 w 10279635"/>
              <a:gd name="connsiteY21" fmla="*/ 467900 h 2055660"/>
              <a:gd name="connsiteX22" fmla="*/ 1420738 w 10279635"/>
              <a:gd name="connsiteY22" fmla="*/ 241310 h 2055660"/>
              <a:gd name="connsiteX23" fmla="*/ 929107 w 10279635"/>
              <a:gd name="connsiteY23" fmla="*/ 154328 h 2055660"/>
              <a:gd name="connsiteX24" fmla="*/ 609252 w 10279635"/>
              <a:gd name="connsiteY24" fmla="*/ 246551 h 2055660"/>
              <a:gd name="connsiteX25" fmla="*/ 317038 w 10279635"/>
              <a:gd name="connsiteY25" fmla="*/ 78873 h 2055660"/>
              <a:gd name="connsiteX26" fmla="*/ 1131 w 10279635"/>
              <a:gd name="connsiteY26" fmla="*/ 162712 h 2055660"/>
              <a:gd name="connsiteX27" fmla="*/ 34 w 10279635"/>
              <a:gd name="connsiteY27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520608 w 10279635"/>
              <a:gd name="connsiteY2" fmla="*/ 100838 h 2055660"/>
              <a:gd name="connsiteX3" fmla="*/ 971443 w 10279635"/>
              <a:gd name="connsiteY3" fmla="*/ 120711 h 2055660"/>
              <a:gd name="connsiteX4" fmla="*/ 1448231 w 10279635"/>
              <a:gd name="connsiteY4" fmla="*/ 196065 h 2055660"/>
              <a:gd name="connsiteX5" fmla="*/ 2899157 w 10279635"/>
              <a:gd name="connsiteY5" fmla="*/ 434692 h 2055660"/>
              <a:gd name="connsiteX6" fmla="*/ 5093484 w 10279635"/>
              <a:gd name="connsiteY6" fmla="*/ 649396 h 2055660"/>
              <a:gd name="connsiteX7" fmla="*/ 5339301 w 10279635"/>
              <a:gd name="connsiteY7" fmla="*/ 762526 h 2055660"/>
              <a:gd name="connsiteX8" fmla="*/ 6301385 w 10279635"/>
              <a:gd name="connsiteY8" fmla="*/ 906089 h 2055660"/>
              <a:gd name="connsiteX9" fmla="*/ 7040212 w 10279635"/>
              <a:gd name="connsiteY9" fmla="*/ 912985 h 2055660"/>
              <a:gd name="connsiteX10" fmla="*/ 7405791 w 10279635"/>
              <a:gd name="connsiteY10" fmla="*/ 1003645 h 2055660"/>
              <a:gd name="connsiteX11" fmla="*/ 9011766 w 10279635"/>
              <a:gd name="connsiteY11" fmla="*/ 1712026 h 2055660"/>
              <a:gd name="connsiteX12" fmla="*/ 10228277 w 10279635"/>
              <a:gd name="connsiteY12" fmla="*/ 1886068 h 2055660"/>
              <a:gd name="connsiteX13" fmla="*/ 9968478 w 10279635"/>
              <a:gd name="connsiteY13" fmla="*/ 2050512 h 2055660"/>
              <a:gd name="connsiteX14" fmla="*/ 9196021 w 10279635"/>
              <a:gd name="connsiteY14" fmla="*/ 1990026 h 2055660"/>
              <a:gd name="connsiteX15" fmla="*/ 8923083 w 10279635"/>
              <a:gd name="connsiteY15" fmla="*/ 1751420 h 2055660"/>
              <a:gd name="connsiteX16" fmla="*/ 7373680 w 10279635"/>
              <a:gd name="connsiteY16" fmla="*/ 1061478 h 2055660"/>
              <a:gd name="connsiteX17" fmla="*/ 7038741 w 10279635"/>
              <a:gd name="connsiteY17" fmla="*/ 951021 h 2055660"/>
              <a:gd name="connsiteX18" fmla="*/ 6507776 w 10279635"/>
              <a:gd name="connsiteY18" fmla="*/ 1051924 h 2055660"/>
              <a:gd name="connsiteX19" fmla="*/ 5441773 w 10279635"/>
              <a:gd name="connsiteY19" fmla="*/ 880056 h 2055660"/>
              <a:gd name="connsiteX20" fmla="*/ 5091115 w 10279635"/>
              <a:gd name="connsiteY20" fmla="*/ 688991 h 2055660"/>
              <a:gd name="connsiteX21" fmla="*/ 2914580 w 10279635"/>
              <a:gd name="connsiteY21" fmla="*/ 467900 h 2055660"/>
              <a:gd name="connsiteX22" fmla="*/ 1420738 w 10279635"/>
              <a:gd name="connsiteY22" fmla="*/ 241310 h 2055660"/>
              <a:gd name="connsiteX23" fmla="*/ 929107 w 10279635"/>
              <a:gd name="connsiteY23" fmla="*/ 154328 h 2055660"/>
              <a:gd name="connsiteX24" fmla="*/ 317038 w 10279635"/>
              <a:gd name="connsiteY24" fmla="*/ 78873 h 2055660"/>
              <a:gd name="connsiteX25" fmla="*/ 1131 w 10279635"/>
              <a:gd name="connsiteY25" fmla="*/ 162712 h 2055660"/>
              <a:gd name="connsiteX26" fmla="*/ 34 w 10279635"/>
              <a:gd name="connsiteY26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971443 w 10279635"/>
              <a:gd name="connsiteY2" fmla="*/ 120711 h 2055660"/>
              <a:gd name="connsiteX3" fmla="*/ 1448231 w 10279635"/>
              <a:gd name="connsiteY3" fmla="*/ 196065 h 2055660"/>
              <a:gd name="connsiteX4" fmla="*/ 2899157 w 10279635"/>
              <a:gd name="connsiteY4" fmla="*/ 434692 h 2055660"/>
              <a:gd name="connsiteX5" fmla="*/ 5093484 w 10279635"/>
              <a:gd name="connsiteY5" fmla="*/ 649396 h 2055660"/>
              <a:gd name="connsiteX6" fmla="*/ 5339301 w 10279635"/>
              <a:gd name="connsiteY6" fmla="*/ 762526 h 2055660"/>
              <a:gd name="connsiteX7" fmla="*/ 6301385 w 10279635"/>
              <a:gd name="connsiteY7" fmla="*/ 906089 h 2055660"/>
              <a:gd name="connsiteX8" fmla="*/ 7040212 w 10279635"/>
              <a:gd name="connsiteY8" fmla="*/ 912985 h 2055660"/>
              <a:gd name="connsiteX9" fmla="*/ 7405791 w 10279635"/>
              <a:gd name="connsiteY9" fmla="*/ 1003645 h 2055660"/>
              <a:gd name="connsiteX10" fmla="*/ 9011766 w 10279635"/>
              <a:gd name="connsiteY10" fmla="*/ 1712026 h 2055660"/>
              <a:gd name="connsiteX11" fmla="*/ 10228277 w 10279635"/>
              <a:gd name="connsiteY11" fmla="*/ 1886068 h 2055660"/>
              <a:gd name="connsiteX12" fmla="*/ 9968478 w 10279635"/>
              <a:gd name="connsiteY12" fmla="*/ 2050512 h 2055660"/>
              <a:gd name="connsiteX13" fmla="*/ 9196021 w 10279635"/>
              <a:gd name="connsiteY13" fmla="*/ 1990026 h 2055660"/>
              <a:gd name="connsiteX14" fmla="*/ 8923083 w 10279635"/>
              <a:gd name="connsiteY14" fmla="*/ 1751420 h 2055660"/>
              <a:gd name="connsiteX15" fmla="*/ 7373680 w 10279635"/>
              <a:gd name="connsiteY15" fmla="*/ 1061478 h 2055660"/>
              <a:gd name="connsiteX16" fmla="*/ 7038741 w 10279635"/>
              <a:gd name="connsiteY16" fmla="*/ 951021 h 2055660"/>
              <a:gd name="connsiteX17" fmla="*/ 6507776 w 10279635"/>
              <a:gd name="connsiteY17" fmla="*/ 1051924 h 2055660"/>
              <a:gd name="connsiteX18" fmla="*/ 5441773 w 10279635"/>
              <a:gd name="connsiteY18" fmla="*/ 880056 h 2055660"/>
              <a:gd name="connsiteX19" fmla="*/ 5091115 w 10279635"/>
              <a:gd name="connsiteY19" fmla="*/ 688991 h 2055660"/>
              <a:gd name="connsiteX20" fmla="*/ 2914580 w 10279635"/>
              <a:gd name="connsiteY20" fmla="*/ 467900 h 2055660"/>
              <a:gd name="connsiteX21" fmla="*/ 1420738 w 10279635"/>
              <a:gd name="connsiteY21" fmla="*/ 241310 h 2055660"/>
              <a:gd name="connsiteX22" fmla="*/ 929107 w 10279635"/>
              <a:gd name="connsiteY22" fmla="*/ 154328 h 2055660"/>
              <a:gd name="connsiteX23" fmla="*/ 317038 w 10279635"/>
              <a:gd name="connsiteY23" fmla="*/ 78873 h 2055660"/>
              <a:gd name="connsiteX24" fmla="*/ 1131 w 10279635"/>
              <a:gd name="connsiteY24" fmla="*/ 162712 h 2055660"/>
              <a:gd name="connsiteX25" fmla="*/ 34 w 10279635"/>
              <a:gd name="connsiteY25" fmla="*/ 0 h 2055660"/>
              <a:gd name="connsiteX0" fmla="*/ 34 w 10279635"/>
              <a:gd name="connsiteY0" fmla="*/ 0 h 2055660"/>
              <a:gd name="connsiteX1" fmla="*/ 339262 w 10279635"/>
              <a:gd name="connsiteY1" fmla="*/ 36803 h 2055660"/>
              <a:gd name="connsiteX2" fmla="*/ 971443 w 10279635"/>
              <a:gd name="connsiteY2" fmla="*/ 120711 h 2055660"/>
              <a:gd name="connsiteX3" fmla="*/ 1448231 w 10279635"/>
              <a:gd name="connsiteY3" fmla="*/ 196065 h 2055660"/>
              <a:gd name="connsiteX4" fmla="*/ 2899157 w 10279635"/>
              <a:gd name="connsiteY4" fmla="*/ 434692 h 2055660"/>
              <a:gd name="connsiteX5" fmla="*/ 5093484 w 10279635"/>
              <a:gd name="connsiteY5" fmla="*/ 649396 h 2055660"/>
              <a:gd name="connsiteX6" fmla="*/ 5339301 w 10279635"/>
              <a:gd name="connsiteY6" fmla="*/ 762526 h 2055660"/>
              <a:gd name="connsiteX7" fmla="*/ 6301385 w 10279635"/>
              <a:gd name="connsiteY7" fmla="*/ 906089 h 2055660"/>
              <a:gd name="connsiteX8" fmla="*/ 7040212 w 10279635"/>
              <a:gd name="connsiteY8" fmla="*/ 912985 h 2055660"/>
              <a:gd name="connsiteX9" fmla="*/ 7405791 w 10279635"/>
              <a:gd name="connsiteY9" fmla="*/ 1003645 h 2055660"/>
              <a:gd name="connsiteX10" fmla="*/ 9011766 w 10279635"/>
              <a:gd name="connsiteY10" fmla="*/ 1712026 h 2055660"/>
              <a:gd name="connsiteX11" fmla="*/ 10228277 w 10279635"/>
              <a:gd name="connsiteY11" fmla="*/ 1886068 h 2055660"/>
              <a:gd name="connsiteX12" fmla="*/ 9968478 w 10279635"/>
              <a:gd name="connsiteY12" fmla="*/ 2050512 h 2055660"/>
              <a:gd name="connsiteX13" fmla="*/ 9196021 w 10279635"/>
              <a:gd name="connsiteY13" fmla="*/ 1990026 h 2055660"/>
              <a:gd name="connsiteX14" fmla="*/ 8923083 w 10279635"/>
              <a:gd name="connsiteY14" fmla="*/ 1751420 h 2055660"/>
              <a:gd name="connsiteX15" fmla="*/ 7373680 w 10279635"/>
              <a:gd name="connsiteY15" fmla="*/ 1061478 h 2055660"/>
              <a:gd name="connsiteX16" fmla="*/ 7038741 w 10279635"/>
              <a:gd name="connsiteY16" fmla="*/ 951021 h 2055660"/>
              <a:gd name="connsiteX17" fmla="*/ 6507776 w 10279635"/>
              <a:gd name="connsiteY17" fmla="*/ 1051924 h 2055660"/>
              <a:gd name="connsiteX18" fmla="*/ 5441773 w 10279635"/>
              <a:gd name="connsiteY18" fmla="*/ 880056 h 2055660"/>
              <a:gd name="connsiteX19" fmla="*/ 5091115 w 10279635"/>
              <a:gd name="connsiteY19" fmla="*/ 688991 h 2055660"/>
              <a:gd name="connsiteX20" fmla="*/ 2914580 w 10279635"/>
              <a:gd name="connsiteY20" fmla="*/ 467900 h 2055660"/>
              <a:gd name="connsiteX21" fmla="*/ 1420738 w 10279635"/>
              <a:gd name="connsiteY21" fmla="*/ 241310 h 2055660"/>
              <a:gd name="connsiteX22" fmla="*/ 929107 w 10279635"/>
              <a:gd name="connsiteY22" fmla="*/ 154328 h 2055660"/>
              <a:gd name="connsiteX23" fmla="*/ 1131 w 10279635"/>
              <a:gd name="connsiteY23" fmla="*/ 162712 h 2055660"/>
              <a:gd name="connsiteX24" fmla="*/ 34 w 10279635"/>
              <a:gd name="connsiteY24" fmla="*/ 0 h 2055660"/>
              <a:gd name="connsiteX0" fmla="*/ 34 w 10279635"/>
              <a:gd name="connsiteY0" fmla="*/ 368 h 2056028"/>
              <a:gd name="connsiteX1" fmla="*/ 971443 w 10279635"/>
              <a:gd name="connsiteY1" fmla="*/ 121079 h 2056028"/>
              <a:gd name="connsiteX2" fmla="*/ 1448231 w 10279635"/>
              <a:gd name="connsiteY2" fmla="*/ 196433 h 2056028"/>
              <a:gd name="connsiteX3" fmla="*/ 2899157 w 10279635"/>
              <a:gd name="connsiteY3" fmla="*/ 435060 h 2056028"/>
              <a:gd name="connsiteX4" fmla="*/ 5093484 w 10279635"/>
              <a:gd name="connsiteY4" fmla="*/ 649764 h 2056028"/>
              <a:gd name="connsiteX5" fmla="*/ 5339301 w 10279635"/>
              <a:gd name="connsiteY5" fmla="*/ 762894 h 2056028"/>
              <a:gd name="connsiteX6" fmla="*/ 6301385 w 10279635"/>
              <a:gd name="connsiteY6" fmla="*/ 906457 h 2056028"/>
              <a:gd name="connsiteX7" fmla="*/ 7040212 w 10279635"/>
              <a:gd name="connsiteY7" fmla="*/ 913353 h 2056028"/>
              <a:gd name="connsiteX8" fmla="*/ 7405791 w 10279635"/>
              <a:gd name="connsiteY8" fmla="*/ 1004013 h 2056028"/>
              <a:gd name="connsiteX9" fmla="*/ 9011766 w 10279635"/>
              <a:gd name="connsiteY9" fmla="*/ 1712394 h 2056028"/>
              <a:gd name="connsiteX10" fmla="*/ 10228277 w 10279635"/>
              <a:gd name="connsiteY10" fmla="*/ 1886436 h 2056028"/>
              <a:gd name="connsiteX11" fmla="*/ 9968478 w 10279635"/>
              <a:gd name="connsiteY11" fmla="*/ 2050880 h 2056028"/>
              <a:gd name="connsiteX12" fmla="*/ 9196021 w 10279635"/>
              <a:gd name="connsiteY12" fmla="*/ 1990394 h 2056028"/>
              <a:gd name="connsiteX13" fmla="*/ 8923083 w 10279635"/>
              <a:gd name="connsiteY13" fmla="*/ 1751788 h 2056028"/>
              <a:gd name="connsiteX14" fmla="*/ 7373680 w 10279635"/>
              <a:gd name="connsiteY14" fmla="*/ 1061846 h 2056028"/>
              <a:gd name="connsiteX15" fmla="*/ 7038741 w 10279635"/>
              <a:gd name="connsiteY15" fmla="*/ 951389 h 2056028"/>
              <a:gd name="connsiteX16" fmla="*/ 6507776 w 10279635"/>
              <a:gd name="connsiteY16" fmla="*/ 1052292 h 2056028"/>
              <a:gd name="connsiteX17" fmla="*/ 5441773 w 10279635"/>
              <a:gd name="connsiteY17" fmla="*/ 880424 h 2056028"/>
              <a:gd name="connsiteX18" fmla="*/ 5091115 w 10279635"/>
              <a:gd name="connsiteY18" fmla="*/ 689359 h 2056028"/>
              <a:gd name="connsiteX19" fmla="*/ 2914580 w 10279635"/>
              <a:gd name="connsiteY19" fmla="*/ 468268 h 2056028"/>
              <a:gd name="connsiteX20" fmla="*/ 1420738 w 10279635"/>
              <a:gd name="connsiteY20" fmla="*/ 241678 h 2056028"/>
              <a:gd name="connsiteX21" fmla="*/ 929107 w 10279635"/>
              <a:gd name="connsiteY21" fmla="*/ 154696 h 2056028"/>
              <a:gd name="connsiteX22" fmla="*/ 1131 w 10279635"/>
              <a:gd name="connsiteY22" fmla="*/ 163080 h 2056028"/>
              <a:gd name="connsiteX23" fmla="*/ 34 w 10279635"/>
              <a:gd name="connsiteY23" fmla="*/ 368 h 2056028"/>
              <a:gd name="connsiteX0" fmla="*/ 34 w 10279635"/>
              <a:gd name="connsiteY0" fmla="*/ 0 h 2055660"/>
              <a:gd name="connsiteX1" fmla="*/ 1448231 w 10279635"/>
              <a:gd name="connsiteY1" fmla="*/ 196065 h 2055660"/>
              <a:gd name="connsiteX2" fmla="*/ 2899157 w 10279635"/>
              <a:gd name="connsiteY2" fmla="*/ 434692 h 2055660"/>
              <a:gd name="connsiteX3" fmla="*/ 5093484 w 10279635"/>
              <a:gd name="connsiteY3" fmla="*/ 649396 h 2055660"/>
              <a:gd name="connsiteX4" fmla="*/ 5339301 w 10279635"/>
              <a:gd name="connsiteY4" fmla="*/ 762526 h 2055660"/>
              <a:gd name="connsiteX5" fmla="*/ 6301385 w 10279635"/>
              <a:gd name="connsiteY5" fmla="*/ 906089 h 2055660"/>
              <a:gd name="connsiteX6" fmla="*/ 7040212 w 10279635"/>
              <a:gd name="connsiteY6" fmla="*/ 912985 h 2055660"/>
              <a:gd name="connsiteX7" fmla="*/ 7405791 w 10279635"/>
              <a:gd name="connsiteY7" fmla="*/ 1003645 h 2055660"/>
              <a:gd name="connsiteX8" fmla="*/ 9011766 w 10279635"/>
              <a:gd name="connsiteY8" fmla="*/ 1712026 h 2055660"/>
              <a:gd name="connsiteX9" fmla="*/ 10228277 w 10279635"/>
              <a:gd name="connsiteY9" fmla="*/ 1886068 h 2055660"/>
              <a:gd name="connsiteX10" fmla="*/ 9968478 w 10279635"/>
              <a:gd name="connsiteY10" fmla="*/ 2050512 h 2055660"/>
              <a:gd name="connsiteX11" fmla="*/ 9196021 w 10279635"/>
              <a:gd name="connsiteY11" fmla="*/ 1990026 h 2055660"/>
              <a:gd name="connsiteX12" fmla="*/ 8923083 w 10279635"/>
              <a:gd name="connsiteY12" fmla="*/ 1751420 h 2055660"/>
              <a:gd name="connsiteX13" fmla="*/ 7373680 w 10279635"/>
              <a:gd name="connsiteY13" fmla="*/ 1061478 h 2055660"/>
              <a:gd name="connsiteX14" fmla="*/ 7038741 w 10279635"/>
              <a:gd name="connsiteY14" fmla="*/ 951021 h 2055660"/>
              <a:gd name="connsiteX15" fmla="*/ 6507776 w 10279635"/>
              <a:gd name="connsiteY15" fmla="*/ 1051924 h 2055660"/>
              <a:gd name="connsiteX16" fmla="*/ 5441773 w 10279635"/>
              <a:gd name="connsiteY16" fmla="*/ 880056 h 2055660"/>
              <a:gd name="connsiteX17" fmla="*/ 5091115 w 10279635"/>
              <a:gd name="connsiteY17" fmla="*/ 688991 h 2055660"/>
              <a:gd name="connsiteX18" fmla="*/ 2914580 w 10279635"/>
              <a:gd name="connsiteY18" fmla="*/ 467900 h 2055660"/>
              <a:gd name="connsiteX19" fmla="*/ 1420738 w 10279635"/>
              <a:gd name="connsiteY19" fmla="*/ 241310 h 2055660"/>
              <a:gd name="connsiteX20" fmla="*/ 929107 w 10279635"/>
              <a:gd name="connsiteY20" fmla="*/ 154328 h 2055660"/>
              <a:gd name="connsiteX21" fmla="*/ 1131 w 10279635"/>
              <a:gd name="connsiteY21" fmla="*/ 162712 h 2055660"/>
              <a:gd name="connsiteX22" fmla="*/ 34 w 10279635"/>
              <a:gd name="connsiteY22" fmla="*/ 0 h 2055660"/>
              <a:gd name="connsiteX0" fmla="*/ 34 w 10279635"/>
              <a:gd name="connsiteY0" fmla="*/ 0 h 2055660"/>
              <a:gd name="connsiteX1" fmla="*/ 1448231 w 10279635"/>
              <a:gd name="connsiteY1" fmla="*/ 196065 h 2055660"/>
              <a:gd name="connsiteX2" fmla="*/ 2899157 w 10279635"/>
              <a:gd name="connsiteY2" fmla="*/ 434692 h 2055660"/>
              <a:gd name="connsiteX3" fmla="*/ 5093484 w 10279635"/>
              <a:gd name="connsiteY3" fmla="*/ 649396 h 2055660"/>
              <a:gd name="connsiteX4" fmla="*/ 5339301 w 10279635"/>
              <a:gd name="connsiteY4" fmla="*/ 762526 h 2055660"/>
              <a:gd name="connsiteX5" fmla="*/ 6301385 w 10279635"/>
              <a:gd name="connsiteY5" fmla="*/ 906089 h 2055660"/>
              <a:gd name="connsiteX6" fmla="*/ 7040212 w 10279635"/>
              <a:gd name="connsiteY6" fmla="*/ 912985 h 2055660"/>
              <a:gd name="connsiteX7" fmla="*/ 7405791 w 10279635"/>
              <a:gd name="connsiteY7" fmla="*/ 1003645 h 2055660"/>
              <a:gd name="connsiteX8" fmla="*/ 9011766 w 10279635"/>
              <a:gd name="connsiteY8" fmla="*/ 1712026 h 2055660"/>
              <a:gd name="connsiteX9" fmla="*/ 10228277 w 10279635"/>
              <a:gd name="connsiteY9" fmla="*/ 1886068 h 2055660"/>
              <a:gd name="connsiteX10" fmla="*/ 9968478 w 10279635"/>
              <a:gd name="connsiteY10" fmla="*/ 2050512 h 2055660"/>
              <a:gd name="connsiteX11" fmla="*/ 9196021 w 10279635"/>
              <a:gd name="connsiteY11" fmla="*/ 1990026 h 2055660"/>
              <a:gd name="connsiteX12" fmla="*/ 8923083 w 10279635"/>
              <a:gd name="connsiteY12" fmla="*/ 1751420 h 2055660"/>
              <a:gd name="connsiteX13" fmla="*/ 7373680 w 10279635"/>
              <a:gd name="connsiteY13" fmla="*/ 1061478 h 2055660"/>
              <a:gd name="connsiteX14" fmla="*/ 7038741 w 10279635"/>
              <a:gd name="connsiteY14" fmla="*/ 951021 h 2055660"/>
              <a:gd name="connsiteX15" fmla="*/ 6507776 w 10279635"/>
              <a:gd name="connsiteY15" fmla="*/ 1051924 h 2055660"/>
              <a:gd name="connsiteX16" fmla="*/ 5441773 w 10279635"/>
              <a:gd name="connsiteY16" fmla="*/ 880056 h 2055660"/>
              <a:gd name="connsiteX17" fmla="*/ 5091115 w 10279635"/>
              <a:gd name="connsiteY17" fmla="*/ 688991 h 2055660"/>
              <a:gd name="connsiteX18" fmla="*/ 2914580 w 10279635"/>
              <a:gd name="connsiteY18" fmla="*/ 467900 h 2055660"/>
              <a:gd name="connsiteX19" fmla="*/ 1420738 w 10279635"/>
              <a:gd name="connsiteY19" fmla="*/ 241310 h 2055660"/>
              <a:gd name="connsiteX20" fmla="*/ 1131 w 10279635"/>
              <a:gd name="connsiteY20" fmla="*/ 162712 h 2055660"/>
              <a:gd name="connsiteX21" fmla="*/ 34 w 10279635"/>
              <a:gd name="connsiteY21" fmla="*/ 0 h 2055660"/>
              <a:gd name="connsiteX0" fmla="*/ 34 w 10279635"/>
              <a:gd name="connsiteY0" fmla="*/ 0 h 2055660"/>
              <a:gd name="connsiteX1" fmla="*/ 1448231 w 10279635"/>
              <a:gd name="connsiteY1" fmla="*/ 196065 h 2055660"/>
              <a:gd name="connsiteX2" fmla="*/ 2899157 w 10279635"/>
              <a:gd name="connsiteY2" fmla="*/ 434692 h 2055660"/>
              <a:gd name="connsiteX3" fmla="*/ 5093484 w 10279635"/>
              <a:gd name="connsiteY3" fmla="*/ 649396 h 2055660"/>
              <a:gd name="connsiteX4" fmla="*/ 5339301 w 10279635"/>
              <a:gd name="connsiteY4" fmla="*/ 762526 h 2055660"/>
              <a:gd name="connsiteX5" fmla="*/ 6301385 w 10279635"/>
              <a:gd name="connsiteY5" fmla="*/ 906089 h 2055660"/>
              <a:gd name="connsiteX6" fmla="*/ 7040212 w 10279635"/>
              <a:gd name="connsiteY6" fmla="*/ 912985 h 2055660"/>
              <a:gd name="connsiteX7" fmla="*/ 7405791 w 10279635"/>
              <a:gd name="connsiteY7" fmla="*/ 1003645 h 2055660"/>
              <a:gd name="connsiteX8" fmla="*/ 9011766 w 10279635"/>
              <a:gd name="connsiteY8" fmla="*/ 1712026 h 2055660"/>
              <a:gd name="connsiteX9" fmla="*/ 10228277 w 10279635"/>
              <a:gd name="connsiteY9" fmla="*/ 1886068 h 2055660"/>
              <a:gd name="connsiteX10" fmla="*/ 9968478 w 10279635"/>
              <a:gd name="connsiteY10" fmla="*/ 2050512 h 2055660"/>
              <a:gd name="connsiteX11" fmla="*/ 9196021 w 10279635"/>
              <a:gd name="connsiteY11" fmla="*/ 1990026 h 2055660"/>
              <a:gd name="connsiteX12" fmla="*/ 8923083 w 10279635"/>
              <a:gd name="connsiteY12" fmla="*/ 1751420 h 2055660"/>
              <a:gd name="connsiteX13" fmla="*/ 7373680 w 10279635"/>
              <a:gd name="connsiteY13" fmla="*/ 1061478 h 2055660"/>
              <a:gd name="connsiteX14" fmla="*/ 7038741 w 10279635"/>
              <a:gd name="connsiteY14" fmla="*/ 951021 h 2055660"/>
              <a:gd name="connsiteX15" fmla="*/ 6507776 w 10279635"/>
              <a:gd name="connsiteY15" fmla="*/ 1051924 h 2055660"/>
              <a:gd name="connsiteX16" fmla="*/ 5441773 w 10279635"/>
              <a:gd name="connsiteY16" fmla="*/ 880056 h 2055660"/>
              <a:gd name="connsiteX17" fmla="*/ 2914580 w 10279635"/>
              <a:gd name="connsiteY17" fmla="*/ 467900 h 2055660"/>
              <a:gd name="connsiteX18" fmla="*/ 1420738 w 10279635"/>
              <a:gd name="connsiteY18" fmla="*/ 241310 h 2055660"/>
              <a:gd name="connsiteX19" fmla="*/ 1131 w 10279635"/>
              <a:gd name="connsiteY19" fmla="*/ 162712 h 2055660"/>
              <a:gd name="connsiteX20" fmla="*/ 34 w 10279635"/>
              <a:gd name="connsiteY20" fmla="*/ 0 h 2055660"/>
              <a:gd name="connsiteX0" fmla="*/ 34 w 10279635"/>
              <a:gd name="connsiteY0" fmla="*/ 0 h 2055660"/>
              <a:gd name="connsiteX1" fmla="*/ 1448231 w 10279635"/>
              <a:gd name="connsiteY1" fmla="*/ 196065 h 2055660"/>
              <a:gd name="connsiteX2" fmla="*/ 2899157 w 10279635"/>
              <a:gd name="connsiteY2" fmla="*/ 434692 h 2055660"/>
              <a:gd name="connsiteX3" fmla="*/ 5339301 w 10279635"/>
              <a:gd name="connsiteY3" fmla="*/ 762526 h 2055660"/>
              <a:gd name="connsiteX4" fmla="*/ 6301385 w 10279635"/>
              <a:gd name="connsiteY4" fmla="*/ 906089 h 2055660"/>
              <a:gd name="connsiteX5" fmla="*/ 7040212 w 10279635"/>
              <a:gd name="connsiteY5" fmla="*/ 912985 h 2055660"/>
              <a:gd name="connsiteX6" fmla="*/ 7405791 w 10279635"/>
              <a:gd name="connsiteY6" fmla="*/ 1003645 h 2055660"/>
              <a:gd name="connsiteX7" fmla="*/ 9011766 w 10279635"/>
              <a:gd name="connsiteY7" fmla="*/ 1712026 h 2055660"/>
              <a:gd name="connsiteX8" fmla="*/ 10228277 w 10279635"/>
              <a:gd name="connsiteY8" fmla="*/ 1886068 h 2055660"/>
              <a:gd name="connsiteX9" fmla="*/ 9968478 w 10279635"/>
              <a:gd name="connsiteY9" fmla="*/ 2050512 h 2055660"/>
              <a:gd name="connsiteX10" fmla="*/ 9196021 w 10279635"/>
              <a:gd name="connsiteY10" fmla="*/ 1990026 h 2055660"/>
              <a:gd name="connsiteX11" fmla="*/ 8923083 w 10279635"/>
              <a:gd name="connsiteY11" fmla="*/ 1751420 h 2055660"/>
              <a:gd name="connsiteX12" fmla="*/ 7373680 w 10279635"/>
              <a:gd name="connsiteY12" fmla="*/ 1061478 h 2055660"/>
              <a:gd name="connsiteX13" fmla="*/ 7038741 w 10279635"/>
              <a:gd name="connsiteY13" fmla="*/ 951021 h 2055660"/>
              <a:gd name="connsiteX14" fmla="*/ 6507776 w 10279635"/>
              <a:gd name="connsiteY14" fmla="*/ 1051924 h 2055660"/>
              <a:gd name="connsiteX15" fmla="*/ 5441773 w 10279635"/>
              <a:gd name="connsiteY15" fmla="*/ 880056 h 2055660"/>
              <a:gd name="connsiteX16" fmla="*/ 2914580 w 10279635"/>
              <a:gd name="connsiteY16" fmla="*/ 467900 h 2055660"/>
              <a:gd name="connsiteX17" fmla="*/ 1420738 w 10279635"/>
              <a:gd name="connsiteY17" fmla="*/ 241310 h 2055660"/>
              <a:gd name="connsiteX18" fmla="*/ 1131 w 10279635"/>
              <a:gd name="connsiteY18" fmla="*/ 162712 h 2055660"/>
              <a:gd name="connsiteX19" fmla="*/ 34 w 10279635"/>
              <a:gd name="connsiteY19" fmla="*/ 0 h 2055660"/>
              <a:gd name="connsiteX0" fmla="*/ 34 w 10279635"/>
              <a:gd name="connsiteY0" fmla="*/ 0 h 2055660"/>
              <a:gd name="connsiteX1" fmla="*/ 1448231 w 10279635"/>
              <a:gd name="connsiteY1" fmla="*/ 196065 h 2055660"/>
              <a:gd name="connsiteX2" fmla="*/ 2899157 w 10279635"/>
              <a:gd name="connsiteY2" fmla="*/ 434692 h 2055660"/>
              <a:gd name="connsiteX3" fmla="*/ 5339301 w 10279635"/>
              <a:gd name="connsiteY3" fmla="*/ 762526 h 2055660"/>
              <a:gd name="connsiteX4" fmla="*/ 6301385 w 10279635"/>
              <a:gd name="connsiteY4" fmla="*/ 906089 h 2055660"/>
              <a:gd name="connsiteX5" fmla="*/ 7040212 w 10279635"/>
              <a:gd name="connsiteY5" fmla="*/ 912985 h 2055660"/>
              <a:gd name="connsiteX6" fmla="*/ 7405791 w 10279635"/>
              <a:gd name="connsiteY6" fmla="*/ 1003645 h 2055660"/>
              <a:gd name="connsiteX7" fmla="*/ 9011766 w 10279635"/>
              <a:gd name="connsiteY7" fmla="*/ 1712026 h 2055660"/>
              <a:gd name="connsiteX8" fmla="*/ 10228277 w 10279635"/>
              <a:gd name="connsiteY8" fmla="*/ 1886068 h 2055660"/>
              <a:gd name="connsiteX9" fmla="*/ 9968478 w 10279635"/>
              <a:gd name="connsiteY9" fmla="*/ 2050512 h 2055660"/>
              <a:gd name="connsiteX10" fmla="*/ 9196021 w 10279635"/>
              <a:gd name="connsiteY10" fmla="*/ 1990026 h 2055660"/>
              <a:gd name="connsiteX11" fmla="*/ 8923083 w 10279635"/>
              <a:gd name="connsiteY11" fmla="*/ 1751420 h 2055660"/>
              <a:gd name="connsiteX12" fmla="*/ 7373680 w 10279635"/>
              <a:gd name="connsiteY12" fmla="*/ 1061478 h 2055660"/>
              <a:gd name="connsiteX13" fmla="*/ 6507776 w 10279635"/>
              <a:gd name="connsiteY13" fmla="*/ 1051924 h 2055660"/>
              <a:gd name="connsiteX14" fmla="*/ 5441773 w 10279635"/>
              <a:gd name="connsiteY14" fmla="*/ 880056 h 2055660"/>
              <a:gd name="connsiteX15" fmla="*/ 2914580 w 10279635"/>
              <a:gd name="connsiteY15" fmla="*/ 467900 h 2055660"/>
              <a:gd name="connsiteX16" fmla="*/ 1420738 w 10279635"/>
              <a:gd name="connsiteY16" fmla="*/ 241310 h 2055660"/>
              <a:gd name="connsiteX17" fmla="*/ 1131 w 10279635"/>
              <a:gd name="connsiteY17" fmla="*/ 162712 h 2055660"/>
              <a:gd name="connsiteX18" fmla="*/ 34 w 10279635"/>
              <a:gd name="connsiteY18" fmla="*/ 0 h 2055660"/>
              <a:gd name="connsiteX0" fmla="*/ 34 w 10279635"/>
              <a:gd name="connsiteY0" fmla="*/ 0 h 2055660"/>
              <a:gd name="connsiteX1" fmla="*/ 1448231 w 10279635"/>
              <a:gd name="connsiteY1" fmla="*/ 196065 h 2055660"/>
              <a:gd name="connsiteX2" fmla="*/ 2899157 w 10279635"/>
              <a:gd name="connsiteY2" fmla="*/ 434692 h 2055660"/>
              <a:gd name="connsiteX3" fmla="*/ 5339301 w 10279635"/>
              <a:gd name="connsiteY3" fmla="*/ 762526 h 2055660"/>
              <a:gd name="connsiteX4" fmla="*/ 7040212 w 10279635"/>
              <a:gd name="connsiteY4" fmla="*/ 912985 h 2055660"/>
              <a:gd name="connsiteX5" fmla="*/ 7405791 w 10279635"/>
              <a:gd name="connsiteY5" fmla="*/ 1003645 h 2055660"/>
              <a:gd name="connsiteX6" fmla="*/ 9011766 w 10279635"/>
              <a:gd name="connsiteY6" fmla="*/ 1712026 h 2055660"/>
              <a:gd name="connsiteX7" fmla="*/ 10228277 w 10279635"/>
              <a:gd name="connsiteY7" fmla="*/ 1886068 h 2055660"/>
              <a:gd name="connsiteX8" fmla="*/ 9968478 w 10279635"/>
              <a:gd name="connsiteY8" fmla="*/ 2050512 h 2055660"/>
              <a:gd name="connsiteX9" fmla="*/ 9196021 w 10279635"/>
              <a:gd name="connsiteY9" fmla="*/ 1990026 h 2055660"/>
              <a:gd name="connsiteX10" fmla="*/ 8923083 w 10279635"/>
              <a:gd name="connsiteY10" fmla="*/ 1751420 h 2055660"/>
              <a:gd name="connsiteX11" fmla="*/ 7373680 w 10279635"/>
              <a:gd name="connsiteY11" fmla="*/ 1061478 h 2055660"/>
              <a:gd name="connsiteX12" fmla="*/ 6507776 w 10279635"/>
              <a:gd name="connsiteY12" fmla="*/ 1051924 h 2055660"/>
              <a:gd name="connsiteX13" fmla="*/ 5441773 w 10279635"/>
              <a:gd name="connsiteY13" fmla="*/ 880056 h 2055660"/>
              <a:gd name="connsiteX14" fmla="*/ 2914580 w 10279635"/>
              <a:gd name="connsiteY14" fmla="*/ 467900 h 2055660"/>
              <a:gd name="connsiteX15" fmla="*/ 1420738 w 10279635"/>
              <a:gd name="connsiteY15" fmla="*/ 241310 h 2055660"/>
              <a:gd name="connsiteX16" fmla="*/ 1131 w 10279635"/>
              <a:gd name="connsiteY16" fmla="*/ 162712 h 2055660"/>
              <a:gd name="connsiteX17" fmla="*/ 34 w 10279635"/>
              <a:gd name="connsiteY17" fmla="*/ 0 h 2055660"/>
              <a:gd name="connsiteX0" fmla="*/ 34 w 10279635"/>
              <a:gd name="connsiteY0" fmla="*/ 0 h 2055660"/>
              <a:gd name="connsiteX1" fmla="*/ 1448231 w 10279635"/>
              <a:gd name="connsiteY1" fmla="*/ 196065 h 2055660"/>
              <a:gd name="connsiteX2" fmla="*/ 2899157 w 10279635"/>
              <a:gd name="connsiteY2" fmla="*/ 434692 h 2055660"/>
              <a:gd name="connsiteX3" fmla="*/ 5339301 w 10279635"/>
              <a:gd name="connsiteY3" fmla="*/ 762526 h 2055660"/>
              <a:gd name="connsiteX4" fmla="*/ 7040212 w 10279635"/>
              <a:gd name="connsiteY4" fmla="*/ 912985 h 2055660"/>
              <a:gd name="connsiteX5" fmla="*/ 7405791 w 10279635"/>
              <a:gd name="connsiteY5" fmla="*/ 1003645 h 2055660"/>
              <a:gd name="connsiteX6" fmla="*/ 9011766 w 10279635"/>
              <a:gd name="connsiteY6" fmla="*/ 1712026 h 2055660"/>
              <a:gd name="connsiteX7" fmla="*/ 10228277 w 10279635"/>
              <a:gd name="connsiteY7" fmla="*/ 1886068 h 2055660"/>
              <a:gd name="connsiteX8" fmla="*/ 9968478 w 10279635"/>
              <a:gd name="connsiteY8" fmla="*/ 2050512 h 2055660"/>
              <a:gd name="connsiteX9" fmla="*/ 9196021 w 10279635"/>
              <a:gd name="connsiteY9" fmla="*/ 1990026 h 2055660"/>
              <a:gd name="connsiteX10" fmla="*/ 8777521 w 10279635"/>
              <a:gd name="connsiteY10" fmla="*/ 1751420 h 2055660"/>
              <a:gd name="connsiteX11" fmla="*/ 7373680 w 10279635"/>
              <a:gd name="connsiteY11" fmla="*/ 1061478 h 2055660"/>
              <a:gd name="connsiteX12" fmla="*/ 6507776 w 10279635"/>
              <a:gd name="connsiteY12" fmla="*/ 1051924 h 2055660"/>
              <a:gd name="connsiteX13" fmla="*/ 5441773 w 10279635"/>
              <a:gd name="connsiteY13" fmla="*/ 880056 h 2055660"/>
              <a:gd name="connsiteX14" fmla="*/ 2914580 w 10279635"/>
              <a:gd name="connsiteY14" fmla="*/ 467900 h 2055660"/>
              <a:gd name="connsiteX15" fmla="*/ 1420738 w 10279635"/>
              <a:gd name="connsiteY15" fmla="*/ 241310 h 2055660"/>
              <a:gd name="connsiteX16" fmla="*/ 1131 w 10279635"/>
              <a:gd name="connsiteY16" fmla="*/ 162712 h 2055660"/>
              <a:gd name="connsiteX17" fmla="*/ 34 w 10279635"/>
              <a:gd name="connsiteY17" fmla="*/ 0 h 2055660"/>
              <a:gd name="connsiteX0" fmla="*/ 34 w 10228276"/>
              <a:gd name="connsiteY0" fmla="*/ 0 h 2055660"/>
              <a:gd name="connsiteX1" fmla="*/ 1448231 w 10228276"/>
              <a:gd name="connsiteY1" fmla="*/ 196065 h 2055660"/>
              <a:gd name="connsiteX2" fmla="*/ 2899157 w 10228276"/>
              <a:gd name="connsiteY2" fmla="*/ 434692 h 2055660"/>
              <a:gd name="connsiteX3" fmla="*/ 5339301 w 10228276"/>
              <a:gd name="connsiteY3" fmla="*/ 762526 h 2055660"/>
              <a:gd name="connsiteX4" fmla="*/ 7040212 w 10228276"/>
              <a:gd name="connsiteY4" fmla="*/ 912985 h 2055660"/>
              <a:gd name="connsiteX5" fmla="*/ 7405791 w 10228276"/>
              <a:gd name="connsiteY5" fmla="*/ 1003645 h 2055660"/>
              <a:gd name="connsiteX6" fmla="*/ 9011766 w 10228276"/>
              <a:gd name="connsiteY6" fmla="*/ 1712026 h 2055660"/>
              <a:gd name="connsiteX7" fmla="*/ 10228277 w 10228276"/>
              <a:gd name="connsiteY7" fmla="*/ 1886068 h 2055660"/>
              <a:gd name="connsiteX8" fmla="*/ 9968478 w 10228276"/>
              <a:gd name="connsiteY8" fmla="*/ 2050512 h 2055660"/>
              <a:gd name="connsiteX9" fmla="*/ 9196021 w 10228276"/>
              <a:gd name="connsiteY9" fmla="*/ 1990026 h 2055660"/>
              <a:gd name="connsiteX10" fmla="*/ 8777521 w 10228276"/>
              <a:gd name="connsiteY10" fmla="*/ 1751420 h 2055660"/>
              <a:gd name="connsiteX11" fmla="*/ 7373680 w 10228276"/>
              <a:gd name="connsiteY11" fmla="*/ 1061478 h 2055660"/>
              <a:gd name="connsiteX12" fmla="*/ 6507776 w 10228276"/>
              <a:gd name="connsiteY12" fmla="*/ 1051924 h 2055660"/>
              <a:gd name="connsiteX13" fmla="*/ 5441773 w 10228276"/>
              <a:gd name="connsiteY13" fmla="*/ 880056 h 2055660"/>
              <a:gd name="connsiteX14" fmla="*/ 2914580 w 10228276"/>
              <a:gd name="connsiteY14" fmla="*/ 467900 h 2055660"/>
              <a:gd name="connsiteX15" fmla="*/ 1420738 w 10228276"/>
              <a:gd name="connsiteY15" fmla="*/ 241310 h 2055660"/>
              <a:gd name="connsiteX16" fmla="*/ 1131 w 10228276"/>
              <a:gd name="connsiteY16" fmla="*/ 162712 h 2055660"/>
              <a:gd name="connsiteX17" fmla="*/ 34 w 10228276"/>
              <a:gd name="connsiteY17" fmla="*/ 0 h 2055660"/>
              <a:gd name="connsiteX0" fmla="*/ 34 w 10228278"/>
              <a:gd name="connsiteY0" fmla="*/ 0 h 2055660"/>
              <a:gd name="connsiteX1" fmla="*/ 1448231 w 10228278"/>
              <a:gd name="connsiteY1" fmla="*/ 196065 h 2055660"/>
              <a:gd name="connsiteX2" fmla="*/ 2899157 w 10228278"/>
              <a:gd name="connsiteY2" fmla="*/ 434692 h 2055660"/>
              <a:gd name="connsiteX3" fmla="*/ 5339301 w 10228278"/>
              <a:gd name="connsiteY3" fmla="*/ 762526 h 2055660"/>
              <a:gd name="connsiteX4" fmla="*/ 7040212 w 10228278"/>
              <a:gd name="connsiteY4" fmla="*/ 912985 h 2055660"/>
              <a:gd name="connsiteX5" fmla="*/ 7405791 w 10228278"/>
              <a:gd name="connsiteY5" fmla="*/ 1003645 h 2055660"/>
              <a:gd name="connsiteX6" fmla="*/ 9011766 w 10228278"/>
              <a:gd name="connsiteY6" fmla="*/ 1712026 h 2055660"/>
              <a:gd name="connsiteX7" fmla="*/ 10228277 w 10228278"/>
              <a:gd name="connsiteY7" fmla="*/ 1886068 h 2055660"/>
              <a:gd name="connsiteX8" fmla="*/ 9968478 w 10228278"/>
              <a:gd name="connsiteY8" fmla="*/ 2050512 h 2055660"/>
              <a:gd name="connsiteX9" fmla="*/ 9196021 w 10228278"/>
              <a:gd name="connsiteY9" fmla="*/ 1990026 h 2055660"/>
              <a:gd name="connsiteX10" fmla="*/ 8777521 w 10228278"/>
              <a:gd name="connsiteY10" fmla="*/ 1751420 h 2055660"/>
              <a:gd name="connsiteX11" fmla="*/ 7373680 w 10228278"/>
              <a:gd name="connsiteY11" fmla="*/ 1061478 h 2055660"/>
              <a:gd name="connsiteX12" fmla="*/ 6507776 w 10228278"/>
              <a:gd name="connsiteY12" fmla="*/ 1051924 h 2055660"/>
              <a:gd name="connsiteX13" fmla="*/ 5441773 w 10228278"/>
              <a:gd name="connsiteY13" fmla="*/ 880056 h 2055660"/>
              <a:gd name="connsiteX14" fmla="*/ 2914580 w 10228278"/>
              <a:gd name="connsiteY14" fmla="*/ 467900 h 2055660"/>
              <a:gd name="connsiteX15" fmla="*/ 1420738 w 10228278"/>
              <a:gd name="connsiteY15" fmla="*/ 241310 h 2055660"/>
              <a:gd name="connsiteX16" fmla="*/ 1131 w 10228278"/>
              <a:gd name="connsiteY16" fmla="*/ 162712 h 2055660"/>
              <a:gd name="connsiteX17" fmla="*/ 34 w 10228278"/>
              <a:gd name="connsiteY17" fmla="*/ 0 h 2055660"/>
              <a:gd name="connsiteX0" fmla="*/ 34 w 10228276"/>
              <a:gd name="connsiteY0" fmla="*/ 0 h 2055660"/>
              <a:gd name="connsiteX1" fmla="*/ 1448231 w 10228276"/>
              <a:gd name="connsiteY1" fmla="*/ 196065 h 2055660"/>
              <a:gd name="connsiteX2" fmla="*/ 2899157 w 10228276"/>
              <a:gd name="connsiteY2" fmla="*/ 434692 h 2055660"/>
              <a:gd name="connsiteX3" fmla="*/ 5339301 w 10228276"/>
              <a:gd name="connsiteY3" fmla="*/ 762526 h 2055660"/>
              <a:gd name="connsiteX4" fmla="*/ 7040212 w 10228276"/>
              <a:gd name="connsiteY4" fmla="*/ 912985 h 2055660"/>
              <a:gd name="connsiteX5" fmla="*/ 7405791 w 10228276"/>
              <a:gd name="connsiteY5" fmla="*/ 1003645 h 2055660"/>
              <a:gd name="connsiteX6" fmla="*/ 9011766 w 10228276"/>
              <a:gd name="connsiteY6" fmla="*/ 1712026 h 2055660"/>
              <a:gd name="connsiteX7" fmla="*/ 10228277 w 10228276"/>
              <a:gd name="connsiteY7" fmla="*/ 1886068 h 2055660"/>
              <a:gd name="connsiteX8" fmla="*/ 9968478 w 10228276"/>
              <a:gd name="connsiteY8" fmla="*/ 2050512 h 2055660"/>
              <a:gd name="connsiteX9" fmla="*/ 9196021 w 10228276"/>
              <a:gd name="connsiteY9" fmla="*/ 1990026 h 2055660"/>
              <a:gd name="connsiteX10" fmla="*/ 8777521 w 10228276"/>
              <a:gd name="connsiteY10" fmla="*/ 1751420 h 2055660"/>
              <a:gd name="connsiteX11" fmla="*/ 7373680 w 10228276"/>
              <a:gd name="connsiteY11" fmla="*/ 1061478 h 2055660"/>
              <a:gd name="connsiteX12" fmla="*/ 6507776 w 10228276"/>
              <a:gd name="connsiteY12" fmla="*/ 1051924 h 2055660"/>
              <a:gd name="connsiteX13" fmla="*/ 5441773 w 10228276"/>
              <a:gd name="connsiteY13" fmla="*/ 880056 h 2055660"/>
              <a:gd name="connsiteX14" fmla="*/ 2914580 w 10228276"/>
              <a:gd name="connsiteY14" fmla="*/ 467900 h 2055660"/>
              <a:gd name="connsiteX15" fmla="*/ 1420738 w 10228276"/>
              <a:gd name="connsiteY15" fmla="*/ 241310 h 2055660"/>
              <a:gd name="connsiteX16" fmla="*/ 1131 w 10228276"/>
              <a:gd name="connsiteY16" fmla="*/ 162712 h 2055660"/>
              <a:gd name="connsiteX17" fmla="*/ 34 w 10228276"/>
              <a:gd name="connsiteY17" fmla="*/ 0 h 205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228276" h="2055660">
                <a:moveTo>
                  <a:pt x="34" y="0"/>
                </a:moveTo>
                <a:cubicBezTo>
                  <a:pt x="241217" y="5559"/>
                  <a:pt x="965044" y="123616"/>
                  <a:pt x="1448231" y="196065"/>
                </a:cubicBezTo>
                <a:cubicBezTo>
                  <a:pt x="1931418" y="268514"/>
                  <a:pt x="2250645" y="340282"/>
                  <a:pt x="2899157" y="434692"/>
                </a:cubicBezTo>
                <a:cubicBezTo>
                  <a:pt x="3547669" y="529102"/>
                  <a:pt x="4649125" y="682811"/>
                  <a:pt x="5339301" y="762526"/>
                </a:cubicBezTo>
                <a:cubicBezTo>
                  <a:pt x="6029477" y="842241"/>
                  <a:pt x="6847046" y="895940"/>
                  <a:pt x="7040212" y="912985"/>
                </a:cubicBezTo>
                <a:cubicBezTo>
                  <a:pt x="7233378" y="930030"/>
                  <a:pt x="7236410" y="939894"/>
                  <a:pt x="7405791" y="1003645"/>
                </a:cubicBezTo>
                <a:cubicBezTo>
                  <a:pt x="7575172" y="1067396"/>
                  <a:pt x="8541352" y="1564956"/>
                  <a:pt x="9011766" y="1712026"/>
                </a:cubicBezTo>
                <a:cubicBezTo>
                  <a:pt x="9482180" y="1859096"/>
                  <a:pt x="10068825" y="1829654"/>
                  <a:pt x="10228277" y="1886068"/>
                </a:cubicBezTo>
                <a:cubicBezTo>
                  <a:pt x="10145729" y="1967166"/>
                  <a:pt x="10140521" y="2033186"/>
                  <a:pt x="9968478" y="2050512"/>
                </a:cubicBezTo>
                <a:cubicBezTo>
                  <a:pt x="9796435" y="2067838"/>
                  <a:pt x="9370253" y="2039875"/>
                  <a:pt x="9196021" y="1990026"/>
                </a:cubicBezTo>
                <a:cubicBezTo>
                  <a:pt x="9021789" y="1940177"/>
                  <a:pt x="9081244" y="1906178"/>
                  <a:pt x="8777521" y="1751420"/>
                </a:cubicBezTo>
                <a:cubicBezTo>
                  <a:pt x="8473798" y="1596662"/>
                  <a:pt x="7751971" y="1178061"/>
                  <a:pt x="7373680" y="1061478"/>
                </a:cubicBezTo>
                <a:cubicBezTo>
                  <a:pt x="6995389" y="944895"/>
                  <a:pt x="6829760" y="1082161"/>
                  <a:pt x="6507776" y="1051924"/>
                </a:cubicBezTo>
                <a:cubicBezTo>
                  <a:pt x="6241615" y="1040096"/>
                  <a:pt x="5677883" y="940545"/>
                  <a:pt x="5441773" y="880056"/>
                </a:cubicBezTo>
                <a:lnTo>
                  <a:pt x="2914580" y="467900"/>
                </a:lnTo>
                <a:cubicBezTo>
                  <a:pt x="2302851" y="393287"/>
                  <a:pt x="1906313" y="292175"/>
                  <a:pt x="1420738" y="241310"/>
                </a:cubicBezTo>
                <a:cubicBezTo>
                  <a:pt x="935163" y="190445"/>
                  <a:pt x="237915" y="202930"/>
                  <a:pt x="1131" y="162712"/>
                </a:cubicBezTo>
                <a:cubicBezTo>
                  <a:pt x="1423" y="136421"/>
                  <a:pt x="-258" y="26291"/>
                  <a:pt x="34" y="0"/>
                </a:cubicBezTo>
                <a:close/>
              </a:path>
            </a:pathLst>
          </a:cu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Forme libre 410"/>
          <p:cNvSpPr>
            <a:spLocks/>
          </p:cNvSpPr>
          <p:nvPr/>
        </p:nvSpPr>
        <p:spPr bwMode="auto">
          <a:xfrm flipH="1">
            <a:off x="3876541" y="2830592"/>
            <a:ext cx="4762613" cy="990204"/>
          </a:xfrm>
          <a:custGeom>
            <a:avLst/>
            <a:gdLst>
              <a:gd name="T0" fmla="*/ 18 w 10217663"/>
              <a:gd name="T1" fmla="*/ 0 h 1353372"/>
              <a:gd name="T2" fmla="*/ 176341 w 10217663"/>
              <a:gd name="T3" fmla="*/ 16013 h 1353372"/>
              <a:gd name="T4" fmla="*/ 270600 w 10217663"/>
              <a:gd name="T5" fmla="*/ 43875 h 1353372"/>
              <a:gd name="T6" fmla="*/ 504934 w 10217663"/>
              <a:gd name="T7" fmla="*/ 52521 h 1353372"/>
              <a:gd name="T8" fmla="*/ 590531 w 10217663"/>
              <a:gd name="T9" fmla="*/ 76586 h 1353372"/>
              <a:gd name="T10" fmla="*/ 752758 w 10217663"/>
              <a:gd name="T11" fmla="*/ 85307 h 1353372"/>
              <a:gd name="T12" fmla="*/ 865924 w 10217663"/>
              <a:gd name="T13" fmla="*/ 112602 h 1353372"/>
              <a:gd name="T14" fmla="*/ 1175095 w 10217663"/>
              <a:gd name="T15" fmla="*/ 144621 h 1353372"/>
              <a:gd name="T16" fmla="*/ 1457656 w 10217663"/>
              <a:gd name="T17" fmla="*/ 168624 h 1353372"/>
              <a:gd name="T18" fmla="*/ 3473902 w 10217663"/>
              <a:gd name="T19" fmla="*/ 256140 h 1353372"/>
              <a:gd name="T20" fmla="*/ 3536501 w 10217663"/>
              <a:gd name="T21" fmla="*/ 389035 h 1353372"/>
              <a:gd name="T22" fmla="*/ 4206443 w 10217663"/>
              <a:gd name="T23" fmla="*/ 416231 h 1353372"/>
              <a:gd name="T24" fmla="*/ 4337947 w 10217663"/>
              <a:gd name="T25" fmla="*/ 444455 h 1353372"/>
              <a:gd name="T26" fmla="*/ 4636600 w 10217663"/>
              <a:gd name="T27" fmla="*/ 456093 h 1353372"/>
              <a:gd name="T28" fmla="*/ 4761352 w 10217663"/>
              <a:gd name="T29" fmla="*/ 498773 h 1353372"/>
              <a:gd name="T30" fmla="*/ 5002521 w 10217663"/>
              <a:gd name="T31" fmla="*/ 507895 h 1353372"/>
              <a:gd name="T32" fmla="*/ 5091336 w 10217663"/>
              <a:gd name="T33" fmla="*/ 545466 h 1353372"/>
              <a:gd name="T34" fmla="*/ 5310913 w 10217663"/>
              <a:gd name="T35" fmla="*/ 552123 h 1353372"/>
              <a:gd name="T36" fmla="*/ 5170359 w 10217663"/>
              <a:gd name="T37" fmla="*/ 587872 h 1353372"/>
              <a:gd name="T38" fmla="*/ 5008723 w 10217663"/>
              <a:gd name="T39" fmla="*/ 523123 h 1353372"/>
              <a:gd name="T40" fmla="*/ 4830666 w 10217663"/>
              <a:gd name="T41" fmla="*/ 564161 h 1353372"/>
              <a:gd name="T42" fmla="*/ 4647480 w 10217663"/>
              <a:gd name="T43" fmla="*/ 472054 h 1353372"/>
              <a:gd name="T44" fmla="*/ 4428375 w 10217663"/>
              <a:gd name="T45" fmla="*/ 520388 h 1353372"/>
              <a:gd name="T46" fmla="*/ 4221071 w 10217663"/>
              <a:gd name="T47" fmla="*/ 433295 h 1353372"/>
              <a:gd name="T48" fmla="*/ 4026595 w 10217663"/>
              <a:gd name="T49" fmla="*/ 492116 h 1353372"/>
              <a:gd name="T50" fmla="*/ 3784397 w 10217663"/>
              <a:gd name="T51" fmla="*/ 561882 h 1353372"/>
              <a:gd name="T52" fmla="*/ 3520651 w 10217663"/>
              <a:gd name="T53" fmla="*/ 426913 h 1353372"/>
              <a:gd name="T54" fmla="*/ 1480451 w 10217663"/>
              <a:gd name="T55" fmla="*/ 216709 h 1353372"/>
              <a:gd name="T56" fmla="*/ 1170522 w 10217663"/>
              <a:gd name="T57" fmla="*/ 171097 h 1353372"/>
              <a:gd name="T58" fmla="*/ 949833 w 10217663"/>
              <a:gd name="T59" fmla="*/ 165456 h 1353372"/>
              <a:gd name="T60" fmla="*/ 857295 w 10217663"/>
              <a:gd name="T61" fmla="*/ 156031 h 1353372"/>
              <a:gd name="T62" fmla="*/ 738468 w 10217663"/>
              <a:gd name="T63" fmla="*/ 104994 h 1353372"/>
              <a:gd name="T64" fmla="*/ 580936 w 10217663"/>
              <a:gd name="T65" fmla="*/ 129161 h 1353372"/>
              <a:gd name="T66" fmla="*/ 482929 w 10217663"/>
              <a:gd name="T67" fmla="*/ 67148 h 1353372"/>
              <a:gd name="T68" fmla="*/ 316675 w 10217663"/>
              <a:gd name="T69" fmla="*/ 107274 h 1353372"/>
              <a:gd name="T70" fmla="*/ 164789 w 10217663"/>
              <a:gd name="T71" fmla="*/ 34317 h 1353372"/>
              <a:gd name="T72" fmla="*/ 588 w 10217663"/>
              <a:gd name="T73" fmla="*/ 70796 h 1353372"/>
              <a:gd name="T74" fmla="*/ 18 w 10217663"/>
              <a:gd name="T75" fmla="*/ 0 h 135337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773378 w 10217663"/>
              <a:gd name="connsiteY26" fmla="*/ 981188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50174 w 10217663"/>
              <a:gd name="connsiteY26" fmla="*/ 920853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2848239 w 10217663"/>
              <a:gd name="connsiteY28" fmla="*/ 498068 h 1353372"/>
              <a:gd name="connsiteX29" fmla="*/ 2251967 w 10217663"/>
              <a:gd name="connsiteY29" fmla="*/ 393239 h 1353372"/>
              <a:gd name="connsiteX30" fmla="*/ 1827383 w 10217663"/>
              <a:gd name="connsiteY30" fmla="*/ 380273 h 1353372"/>
              <a:gd name="connsiteX31" fmla="*/ 1649350 w 10217663"/>
              <a:gd name="connsiteY31" fmla="*/ 358611 h 1353372"/>
              <a:gd name="connsiteX32" fmla="*/ 1420738 w 10217663"/>
              <a:gd name="connsiteY32" fmla="*/ 241310 h 1353372"/>
              <a:gd name="connsiteX33" fmla="*/ 1117663 w 10217663"/>
              <a:gd name="connsiteY33" fmla="*/ 296855 h 1353372"/>
              <a:gd name="connsiteX34" fmla="*/ 929107 w 10217663"/>
              <a:gd name="connsiteY34" fmla="*/ 154328 h 1353372"/>
              <a:gd name="connsiteX35" fmla="*/ 609252 w 10217663"/>
              <a:gd name="connsiteY35" fmla="*/ 246551 h 1353372"/>
              <a:gd name="connsiteX36" fmla="*/ 317038 w 10217663"/>
              <a:gd name="connsiteY36" fmla="*/ 78873 h 1353372"/>
              <a:gd name="connsiteX37" fmla="*/ 1131 w 10217663"/>
              <a:gd name="connsiteY37" fmla="*/ 162712 h 1353372"/>
              <a:gd name="connsiteX38" fmla="*/ 34 w 10217663"/>
              <a:gd name="connsiteY3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2848239 w 10217663"/>
              <a:gd name="connsiteY29" fmla="*/ 498068 h 1353372"/>
              <a:gd name="connsiteX30" fmla="*/ 2251967 w 10217663"/>
              <a:gd name="connsiteY30" fmla="*/ 393239 h 1353372"/>
              <a:gd name="connsiteX31" fmla="*/ 1827383 w 10217663"/>
              <a:gd name="connsiteY31" fmla="*/ 380273 h 1353372"/>
              <a:gd name="connsiteX32" fmla="*/ 1649350 w 10217663"/>
              <a:gd name="connsiteY32" fmla="*/ 358611 h 1353372"/>
              <a:gd name="connsiteX33" fmla="*/ 1420738 w 10217663"/>
              <a:gd name="connsiteY33" fmla="*/ 241310 h 1353372"/>
              <a:gd name="connsiteX34" fmla="*/ 1117663 w 10217663"/>
              <a:gd name="connsiteY34" fmla="*/ 296855 h 1353372"/>
              <a:gd name="connsiteX35" fmla="*/ 929107 w 10217663"/>
              <a:gd name="connsiteY35" fmla="*/ 154328 h 1353372"/>
              <a:gd name="connsiteX36" fmla="*/ 609252 w 10217663"/>
              <a:gd name="connsiteY36" fmla="*/ 246551 h 1353372"/>
              <a:gd name="connsiteX37" fmla="*/ 317038 w 10217663"/>
              <a:gd name="connsiteY37" fmla="*/ 78873 h 1353372"/>
              <a:gd name="connsiteX38" fmla="*/ 1131 w 10217663"/>
              <a:gd name="connsiteY38" fmla="*/ 162712 h 1353372"/>
              <a:gd name="connsiteX39" fmla="*/ 34 w 10217663"/>
              <a:gd name="connsiteY3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2848239 w 10217663"/>
              <a:gd name="connsiteY30" fmla="*/ 498068 h 1353372"/>
              <a:gd name="connsiteX31" fmla="*/ 2251967 w 10217663"/>
              <a:gd name="connsiteY31" fmla="*/ 393239 h 1353372"/>
              <a:gd name="connsiteX32" fmla="*/ 1827383 w 10217663"/>
              <a:gd name="connsiteY32" fmla="*/ 380273 h 1353372"/>
              <a:gd name="connsiteX33" fmla="*/ 1649350 w 10217663"/>
              <a:gd name="connsiteY33" fmla="*/ 358611 h 1353372"/>
              <a:gd name="connsiteX34" fmla="*/ 1420738 w 10217663"/>
              <a:gd name="connsiteY34" fmla="*/ 241310 h 1353372"/>
              <a:gd name="connsiteX35" fmla="*/ 1117663 w 10217663"/>
              <a:gd name="connsiteY35" fmla="*/ 296855 h 1353372"/>
              <a:gd name="connsiteX36" fmla="*/ 929107 w 10217663"/>
              <a:gd name="connsiteY36" fmla="*/ 154328 h 1353372"/>
              <a:gd name="connsiteX37" fmla="*/ 609252 w 10217663"/>
              <a:gd name="connsiteY37" fmla="*/ 246551 h 1353372"/>
              <a:gd name="connsiteX38" fmla="*/ 317038 w 10217663"/>
              <a:gd name="connsiteY38" fmla="*/ 78873 h 1353372"/>
              <a:gd name="connsiteX39" fmla="*/ 1131 w 10217663"/>
              <a:gd name="connsiteY39" fmla="*/ 162712 h 1353372"/>
              <a:gd name="connsiteX40" fmla="*/ 34 w 10217663"/>
              <a:gd name="connsiteY4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2848239 w 10217663"/>
              <a:gd name="connsiteY31" fmla="*/ 498068 h 1353372"/>
              <a:gd name="connsiteX32" fmla="*/ 2251967 w 10217663"/>
              <a:gd name="connsiteY32" fmla="*/ 393239 h 1353372"/>
              <a:gd name="connsiteX33" fmla="*/ 1827383 w 10217663"/>
              <a:gd name="connsiteY33" fmla="*/ 380273 h 1353372"/>
              <a:gd name="connsiteX34" fmla="*/ 1649350 w 10217663"/>
              <a:gd name="connsiteY34" fmla="*/ 358611 h 1353372"/>
              <a:gd name="connsiteX35" fmla="*/ 1420738 w 10217663"/>
              <a:gd name="connsiteY35" fmla="*/ 241310 h 1353372"/>
              <a:gd name="connsiteX36" fmla="*/ 1117663 w 10217663"/>
              <a:gd name="connsiteY36" fmla="*/ 296855 h 1353372"/>
              <a:gd name="connsiteX37" fmla="*/ 929107 w 10217663"/>
              <a:gd name="connsiteY37" fmla="*/ 154328 h 1353372"/>
              <a:gd name="connsiteX38" fmla="*/ 609252 w 10217663"/>
              <a:gd name="connsiteY38" fmla="*/ 246551 h 1353372"/>
              <a:gd name="connsiteX39" fmla="*/ 317038 w 10217663"/>
              <a:gd name="connsiteY39" fmla="*/ 78873 h 1353372"/>
              <a:gd name="connsiteX40" fmla="*/ 1131 w 10217663"/>
              <a:gd name="connsiteY40" fmla="*/ 162712 h 1353372"/>
              <a:gd name="connsiteX41" fmla="*/ 34 w 10217663"/>
              <a:gd name="connsiteY4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2848239 w 10217663"/>
              <a:gd name="connsiteY32" fmla="*/ 498068 h 1353372"/>
              <a:gd name="connsiteX33" fmla="*/ 2251967 w 10217663"/>
              <a:gd name="connsiteY33" fmla="*/ 393239 h 1353372"/>
              <a:gd name="connsiteX34" fmla="*/ 1827383 w 10217663"/>
              <a:gd name="connsiteY34" fmla="*/ 380273 h 1353372"/>
              <a:gd name="connsiteX35" fmla="*/ 1649350 w 10217663"/>
              <a:gd name="connsiteY35" fmla="*/ 358611 h 1353372"/>
              <a:gd name="connsiteX36" fmla="*/ 1420738 w 10217663"/>
              <a:gd name="connsiteY36" fmla="*/ 241310 h 1353372"/>
              <a:gd name="connsiteX37" fmla="*/ 1117663 w 10217663"/>
              <a:gd name="connsiteY37" fmla="*/ 296855 h 1353372"/>
              <a:gd name="connsiteX38" fmla="*/ 929107 w 10217663"/>
              <a:gd name="connsiteY38" fmla="*/ 154328 h 1353372"/>
              <a:gd name="connsiteX39" fmla="*/ 609252 w 10217663"/>
              <a:gd name="connsiteY39" fmla="*/ 246551 h 1353372"/>
              <a:gd name="connsiteX40" fmla="*/ 317038 w 10217663"/>
              <a:gd name="connsiteY40" fmla="*/ 78873 h 1353372"/>
              <a:gd name="connsiteX41" fmla="*/ 1131 w 10217663"/>
              <a:gd name="connsiteY41" fmla="*/ 162712 h 1353372"/>
              <a:gd name="connsiteX42" fmla="*/ 34 w 10217663"/>
              <a:gd name="connsiteY4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2848239 w 10217663"/>
              <a:gd name="connsiteY33" fmla="*/ 498068 h 1353372"/>
              <a:gd name="connsiteX34" fmla="*/ 2251967 w 10217663"/>
              <a:gd name="connsiteY34" fmla="*/ 393239 h 1353372"/>
              <a:gd name="connsiteX35" fmla="*/ 1827383 w 10217663"/>
              <a:gd name="connsiteY35" fmla="*/ 380273 h 1353372"/>
              <a:gd name="connsiteX36" fmla="*/ 1649350 w 10217663"/>
              <a:gd name="connsiteY36" fmla="*/ 358611 h 1353372"/>
              <a:gd name="connsiteX37" fmla="*/ 1420738 w 10217663"/>
              <a:gd name="connsiteY37" fmla="*/ 241310 h 1353372"/>
              <a:gd name="connsiteX38" fmla="*/ 1117663 w 10217663"/>
              <a:gd name="connsiteY38" fmla="*/ 296855 h 1353372"/>
              <a:gd name="connsiteX39" fmla="*/ 929107 w 10217663"/>
              <a:gd name="connsiteY39" fmla="*/ 154328 h 1353372"/>
              <a:gd name="connsiteX40" fmla="*/ 609252 w 10217663"/>
              <a:gd name="connsiteY40" fmla="*/ 246551 h 1353372"/>
              <a:gd name="connsiteX41" fmla="*/ 317038 w 10217663"/>
              <a:gd name="connsiteY41" fmla="*/ 78873 h 1353372"/>
              <a:gd name="connsiteX42" fmla="*/ 1131 w 10217663"/>
              <a:gd name="connsiteY42" fmla="*/ 162712 h 1353372"/>
              <a:gd name="connsiteX43" fmla="*/ 34 w 10217663"/>
              <a:gd name="connsiteY4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2848239 w 10217663"/>
              <a:gd name="connsiteY35" fmla="*/ 498068 h 1353372"/>
              <a:gd name="connsiteX36" fmla="*/ 2251967 w 10217663"/>
              <a:gd name="connsiteY36" fmla="*/ 393239 h 1353372"/>
              <a:gd name="connsiteX37" fmla="*/ 1827383 w 10217663"/>
              <a:gd name="connsiteY37" fmla="*/ 380273 h 1353372"/>
              <a:gd name="connsiteX38" fmla="*/ 1649350 w 10217663"/>
              <a:gd name="connsiteY38" fmla="*/ 358611 h 1353372"/>
              <a:gd name="connsiteX39" fmla="*/ 1420738 w 10217663"/>
              <a:gd name="connsiteY39" fmla="*/ 241310 h 1353372"/>
              <a:gd name="connsiteX40" fmla="*/ 1117663 w 10217663"/>
              <a:gd name="connsiteY40" fmla="*/ 296855 h 1353372"/>
              <a:gd name="connsiteX41" fmla="*/ 929107 w 10217663"/>
              <a:gd name="connsiteY41" fmla="*/ 154328 h 1353372"/>
              <a:gd name="connsiteX42" fmla="*/ 609252 w 10217663"/>
              <a:gd name="connsiteY42" fmla="*/ 246551 h 1353372"/>
              <a:gd name="connsiteX43" fmla="*/ 317038 w 10217663"/>
              <a:gd name="connsiteY43" fmla="*/ 78873 h 1353372"/>
              <a:gd name="connsiteX44" fmla="*/ 1131 w 10217663"/>
              <a:gd name="connsiteY44" fmla="*/ 162712 h 1353372"/>
              <a:gd name="connsiteX45" fmla="*/ 34 w 10217663"/>
              <a:gd name="connsiteY4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48239 w 10217663"/>
              <a:gd name="connsiteY36" fmla="*/ 498068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600817 w 10217663"/>
              <a:gd name="connsiteY10" fmla="*/ 492271 h 1353372"/>
              <a:gd name="connsiteX11" fmla="*/ 6683438 w 10217663"/>
              <a:gd name="connsiteY11" fmla="*/ 588695 h 1353372"/>
              <a:gd name="connsiteX12" fmla="*/ 6936554 w 10217663"/>
              <a:gd name="connsiteY12" fmla="*/ 894130 h 1353372"/>
              <a:gd name="connsiteX13" fmla="*/ 8092775 w 10217663"/>
              <a:gd name="connsiteY13" fmla="*/ 956637 h 1353372"/>
              <a:gd name="connsiteX14" fmla="*/ 8345775 w 10217663"/>
              <a:gd name="connsiteY14" fmla="*/ 1021504 h 1353372"/>
              <a:gd name="connsiteX15" fmla="*/ 8920352 w 10217663"/>
              <a:gd name="connsiteY15" fmla="*/ 1048253 h 1353372"/>
              <a:gd name="connsiteX16" fmla="*/ 9160362 w 10217663"/>
              <a:gd name="connsiteY16" fmla="*/ 1146346 h 1353372"/>
              <a:gd name="connsiteX17" fmla="*/ 9624349 w 10217663"/>
              <a:gd name="connsiteY17" fmla="*/ 1167310 h 1353372"/>
              <a:gd name="connsiteX18" fmla="*/ 9795219 w 10217663"/>
              <a:gd name="connsiteY18" fmla="*/ 1253663 h 1353372"/>
              <a:gd name="connsiteX19" fmla="*/ 10217663 w 10217663"/>
              <a:gd name="connsiteY19" fmla="*/ 1268963 h 1353372"/>
              <a:gd name="connsiteX20" fmla="*/ 9947250 w 10217663"/>
              <a:gd name="connsiteY20" fmla="*/ 1351125 h 1353372"/>
              <a:gd name="connsiteX21" fmla="*/ 9636278 w 10217663"/>
              <a:gd name="connsiteY21" fmla="*/ 1202310 h 1353372"/>
              <a:gd name="connsiteX22" fmla="*/ 9293717 w 10217663"/>
              <a:gd name="connsiteY22" fmla="*/ 1296630 h 1353372"/>
              <a:gd name="connsiteX23" fmla="*/ 8941284 w 10217663"/>
              <a:gd name="connsiteY23" fmla="*/ 1084937 h 1353372"/>
              <a:gd name="connsiteX24" fmla="*/ 8519748 w 10217663"/>
              <a:gd name="connsiteY24" fmla="*/ 1196025 h 1353372"/>
              <a:gd name="connsiteX25" fmla="*/ 8120917 w 10217663"/>
              <a:gd name="connsiteY25" fmla="*/ 995857 h 1353372"/>
              <a:gd name="connsiteX26" fmla="*/ 7746763 w 10217663"/>
              <a:gd name="connsiteY26" fmla="*/ 1131046 h 1353372"/>
              <a:gd name="connsiteX27" fmla="*/ 7347143 w 10217663"/>
              <a:gd name="connsiteY27" fmla="*/ 999767 h 1353372"/>
              <a:gd name="connsiteX28" fmla="*/ 7038741 w 10217663"/>
              <a:gd name="connsiteY28" fmla="*/ 951021 h 1353372"/>
              <a:gd name="connsiteX29" fmla="*/ 6465318 w 10217663"/>
              <a:gd name="connsiteY29" fmla="*/ 1010784 h 1353372"/>
              <a:gd name="connsiteX30" fmla="*/ 5953546 w 10217663"/>
              <a:gd name="connsiteY30" fmla="*/ 809664 h 1353372"/>
              <a:gd name="connsiteX31" fmla="*/ 5441773 w 10217663"/>
              <a:gd name="connsiteY31" fmla="*/ 880056 h 1353372"/>
              <a:gd name="connsiteX32" fmla="*/ 5091115 w 10217663"/>
              <a:gd name="connsiteY32" fmla="*/ 688991 h 1353372"/>
              <a:gd name="connsiteX33" fmla="*/ 4721502 w 10217663"/>
              <a:gd name="connsiteY33" fmla="*/ 759384 h 1353372"/>
              <a:gd name="connsiteX34" fmla="*/ 4370844 w 10217663"/>
              <a:gd name="connsiteY34" fmla="*/ 598487 h 1353372"/>
              <a:gd name="connsiteX35" fmla="*/ 3982277 w 10217663"/>
              <a:gd name="connsiteY35" fmla="*/ 699047 h 1353372"/>
              <a:gd name="connsiteX36" fmla="*/ 3631618 w 10217663"/>
              <a:gd name="connsiteY36" fmla="*/ 528095 h 1353372"/>
              <a:gd name="connsiteX37" fmla="*/ 3224096 w 10217663"/>
              <a:gd name="connsiteY37" fmla="*/ 608543 h 1353372"/>
              <a:gd name="connsiteX38" fmla="*/ 2914580 w 10217663"/>
              <a:gd name="connsiteY38" fmla="*/ 467900 h 1353372"/>
              <a:gd name="connsiteX39" fmla="*/ 2589121 w 10217663"/>
              <a:gd name="connsiteY39" fmla="*/ 497927 h 1353372"/>
              <a:gd name="connsiteX40" fmla="*/ 2251967 w 10217663"/>
              <a:gd name="connsiteY40" fmla="*/ 393239 h 1353372"/>
              <a:gd name="connsiteX41" fmla="*/ 1827383 w 10217663"/>
              <a:gd name="connsiteY41" fmla="*/ 411699 h 1353372"/>
              <a:gd name="connsiteX42" fmla="*/ 1649350 w 10217663"/>
              <a:gd name="connsiteY42" fmla="*/ 358611 h 1353372"/>
              <a:gd name="connsiteX43" fmla="*/ 1420738 w 10217663"/>
              <a:gd name="connsiteY43" fmla="*/ 241310 h 1353372"/>
              <a:gd name="connsiteX44" fmla="*/ 1117663 w 10217663"/>
              <a:gd name="connsiteY44" fmla="*/ 296855 h 1353372"/>
              <a:gd name="connsiteX45" fmla="*/ 929107 w 10217663"/>
              <a:gd name="connsiteY45" fmla="*/ 154328 h 1353372"/>
              <a:gd name="connsiteX46" fmla="*/ 609252 w 10217663"/>
              <a:gd name="connsiteY46" fmla="*/ 246551 h 1353372"/>
              <a:gd name="connsiteX47" fmla="*/ 317038 w 10217663"/>
              <a:gd name="connsiteY47" fmla="*/ 78873 h 1353372"/>
              <a:gd name="connsiteX48" fmla="*/ 1131 w 10217663"/>
              <a:gd name="connsiteY48" fmla="*/ 162712 h 1353372"/>
              <a:gd name="connsiteX49" fmla="*/ 34 w 10217663"/>
              <a:gd name="connsiteY4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6683438 w 10217663"/>
              <a:gd name="connsiteY14" fmla="*/ 588695 h 1353372"/>
              <a:gd name="connsiteX15" fmla="*/ 6936554 w 10217663"/>
              <a:gd name="connsiteY15" fmla="*/ 894130 h 1353372"/>
              <a:gd name="connsiteX16" fmla="*/ 8092775 w 10217663"/>
              <a:gd name="connsiteY16" fmla="*/ 956637 h 1353372"/>
              <a:gd name="connsiteX17" fmla="*/ 8345775 w 10217663"/>
              <a:gd name="connsiteY17" fmla="*/ 1021504 h 1353372"/>
              <a:gd name="connsiteX18" fmla="*/ 8920352 w 10217663"/>
              <a:gd name="connsiteY18" fmla="*/ 1048253 h 1353372"/>
              <a:gd name="connsiteX19" fmla="*/ 9160362 w 10217663"/>
              <a:gd name="connsiteY19" fmla="*/ 1146346 h 1353372"/>
              <a:gd name="connsiteX20" fmla="*/ 9624349 w 10217663"/>
              <a:gd name="connsiteY20" fmla="*/ 1167310 h 1353372"/>
              <a:gd name="connsiteX21" fmla="*/ 9795219 w 10217663"/>
              <a:gd name="connsiteY21" fmla="*/ 1253663 h 1353372"/>
              <a:gd name="connsiteX22" fmla="*/ 10217663 w 10217663"/>
              <a:gd name="connsiteY22" fmla="*/ 1268963 h 1353372"/>
              <a:gd name="connsiteX23" fmla="*/ 9947250 w 10217663"/>
              <a:gd name="connsiteY23" fmla="*/ 1351125 h 1353372"/>
              <a:gd name="connsiteX24" fmla="*/ 9636278 w 10217663"/>
              <a:gd name="connsiteY24" fmla="*/ 1202310 h 1353372"/>
              <a:gd name="connsiteX25" fmla="*/ 9293717 w 10217663"/>
              <a:gd name="connsiteY25" fmla="*/ 1296630 h 1353372"/>
              <a:gd name="connsiteX26" fmla="*/ 8941284 w 10217663"/>
              <a:gd name="connsiteY26" fmla="*/ 1084937 h 1353372"/>
              <a:gd name="connsiteX27" fmla="*/ 8519748 w 10217663"/>
              <a:gd name="connsiteY27" fmla="*/ 1196025 h 1353372"/>
              <a:gd name="connsiteX28" fmla="*/ 8120917 w 10217663"/>
              <a:gd name="connsiteY28" fmla="*/ 995857 h 1353372"/>
              <a:gd name="connsiteX29" fmla="*/ 7746763 w 10217663"/>
              <a:gd name="connsiteY29" fmla="*/ 1131046 h 1353372"/>
              <a:gd name="connsiteX30" fmla="*/ 7347143 w 10217663"/>
              <a:gd name="connsiteY30" fmla="*/ 999767 h 1353372"/>
              <a:gd name="connsiteX31" fmla="*/ 7038741 w 10217663"/>
              <a:gd name="connsiteY31" fmla="*/ 951021 h 1353372"/>
              <a:gd name="connsiteX32" fmla="*/ 6465318 w 10217663"/>
              <a:gd name="connsiteY32" fmla="*/ 1010784 h 1353372"/>
              <a:gd name="connsiteX33" fmla="*/ 5953546 w 10217663"/>
              <a:gd name="connsiteY33" fmla="*/ 809664 h 1353372"/>
              <a:gd name="connsiteX34" fmla="*/ 5441773 w 10217663"/>
              <a:gd name="connsiteY34" fmla="*/ 880056 h 1353372"/>
              <a:gd name="connsiteX35" fmla="*/ 5091115 w 10217663"/>
              <a:gd name="connsiteY35" fmla="*/ 688991 h 1353372"/>
              <a:gd name="connsiteX36" fmla="*/ 4721502 w 10217663"/>
              <a:gd name="connsiteY36" fmla="*/ 759384 h 1353372"/>
              <a:gd name="connsiteX37" fmla="*/ 4370844 w 10217663"/>
              <a:gd name="connsiteY37" fmla="*/ 598487 h 1353372"/>
              <a:gd name="connsiteX38" fmla="*/ 3982277 w 10217663"/>
              <a:gd name="connsiteY38" fmla="*/ 699047 h 1353372"/>
              <a:gd name="connsiteX39" fmla="*/ 3631618 w 10217663"/>
              <a:gd name="connsiteY39" fmla="*/ 528095 h 1353372"/>
              <a:gd name="connsiteX40" fmla="*/ 3224096 w 10217663"/>
              <a:gd name="connsiteY40" fmla="*/ 608543 h 1353372"/>
              <a:gd name="connsiteX41" fmla="*/ 2914580 w 10217663"/>
              <a:gd name="connsiteY41" fmla="*/ 467900 h 1353372"/>
              <a:gd name="connsiteX42" fmla="*/ 2589121 w 10217663"/>
              <a:gd name="connsiteY42" fmla="*/ 497927 h 1353372"/>
              <a:gd name="connsiteX43" fmla="*/ 2251967 w 10217663"/>
              <a:gd name="connsiteY43" fmla="*/ 393239 h 1353372"/>
              <a:gd name="connsiteX44" fmla="*/ 1827383 w 10217663"/>
              <a:gd name="connsiteY44" fmla="*/ 411699 h 1353372"/>
              <a:gd name="connsiteX45" fmla="*/ 1649350 w 10217663"/>
              <a:gd name="connsiteY45" fmla="*/ 358611 h 1353372"/>
              <a:gd name="connsiteX46" fmla="*/ 1420738 w 10217663"/>
              <a:gd name="connsiteY46" fmla="*/ 241310 h 1353372"/>
              <a:gd name="connsiteX47" fmla="*/ 1117663 w 10217663"/>
              <a:gd name="connsiteY47" fmla="*/ 296855 h 1353372"/>
              <a:gd name="connsiteX48" fmla="*/ 929107 w 10217663"/>
              <a:gd name="connsiteY48" fmla="*/ 154328 h 1353372"/>
              <a:gd name="connsiteX49" fmla="*/ 609252 w 10217663"/>
              <a:gd name="connsiteY49" fmla="*/ 246551 h 1353372"/>
              <a:gd name="connsiteX50" fmla="*/ 317038 w 10217663"/>
              <a:gd name="connsiteY50" fmla="*/ 78873 h 1353372"/>
              <a:gd name="connsiteX51" fmla="*/ 1131 w 10217663"/>
              <a:gd name="connsiteY51" fmla="*/ 162712 h 1353372"/>
              <a:gd name="connsiteX52" fmla="*/ 34 w 10217663"/>
              <a:gd name="connsiteY5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6683438 w 10217663"/>
              <a:gd name="connsiteY15" fmla="*/ 588695 h 1353372"/>
              <a:gd name="connsiteX16" fmla="*/ 6936554 w 10217663"/>
              <a:gd name="connsiteY16" fmla="*/ 894130 h 1353372"/>
              <a:gd name="connsiteX17" fmla="*/ 8092775 w 10217663"/>
              <a:gd name="connsiteY17" fmla="*/ 956637 h 1353372"/>
              <a:gd name="connsiteX18" fmla="*/ 8345775 w 10217663"/>
              <a:gd name="connsiteY18" fmla="*/ 1021504 h 1353372"/>
              <a:gd name="connsiteX19" fmla="*/ 8920352 w 10217663"/>
              <a:gd name="connsiteY19" fmla="*/ 1048253 h 1353372"/>
              <a:gd name="connsiteX20" fmla="*/ 9160362 w 10217663"/>
              <a:gd name="connsiteY20" fmla="*/ 1146346 h 1353372"/>
              <a:gd name="connsiteX21" fmla="*/ 9624349 w 10217663"/>
              <a:gd name="connsiteY21" fmla="*/ 1167310 h 1353372"/>
              <a:gd name="connsiteX22" fmla="*/ 9795219 w 10217663"/>
              <a:gd name="connsiteY22" fmla="*/ 1253663 h 1353372"/>
              <a:gd name="connsiteX23" fmla="*/ 10217663 w 10217663"/>
              <a:gd name="connsiteY23" fmla="*/ 1268963 h 1353372"/>
              <a:gd name="connsiteX24" fmla="*/ 9947250 w 10217663"/>
              <a:gd name="connsiteY24" fmla="*/ 1351125 h 1353372"/>
              <a:gd name="connsiteX25" fmla="*/ 9636278 w 10217663"/>
              <a:gd name="connsiteY25" fmla="*/ 1202310 h 1353372"/>
              <a:gd name="connsiteX26" fmla="*/ 9293717 w 10217663"/>
              <a:gd name="connsiteY26" fmla="*/ 1296630 h 1353372"/>
              <a:gd name="connsiteX27" fmla="*/ 8941284 w 10217663"/>
              <a:gd name="connsiteY27" fmla="*/ 1084937 h 1353372"/>
              <a:gd name="connsiteX28" fmla="*/ 8519748 w 10217663"/>
              <a:gd name="connsiteY28" fmla="*/ 1196025 h 1353372"/>
              <a:gd name="connsiteX29" fmla="*/ 8120917 w 10217663"/>
              <a:gd name="connsiteY29" fmla="*/ 995857 h 1353372"/>
              <a:gd name="connsiteX30" fmla="*/ 7746763 w 10217663"/>
              <a:gd name="connsiteY30" fmla="*/ 1131046 h 1353372"/>
              <a:gd name="connsiteX31" fmla="*/ 7347143 w 10217663"/>
              <a:gd name="connsiteY31" fmla="*/ 999767 h 1353372"/>
              <a:gd name="connsiteX32" fmla="*/ 7038741 w 10217663"/>
              <a:gd name="connsiteY32" fmla="*/ 951021 h 1353372"/>
              <a:gd name="connsiteX33" fmla="*/ 6465318 w 10217663"/>
              <a:gd name="connsiteY33" fmla="*/ 1010784 h 1353372"/>
              <a:gd name="connsiteX34" fmla="*/ 5953546 w 10217663"/>
              <a:gd name="connsiteY34" fmla="*/ 809664 h 1353372"/>
              <a:gd name="connsiteX35" fmla="*/ 5441773 w 10217663"/>
              <a:gd name="connsiteY35" fmla="*/ 880056 h 1353372"/>
              <a:gd name="connsiteX36" fmla="*/ 5091115 w 10217663"/>
              <a:gd name="connsiteY36" fmla="*/ 688991 h 1353372"/>
              <a:gd name="connsiteX37" fmla="*/ 4721502 w 10217663"/>
              <a:gd name="connsiteY37" fmla="*/ 759384 h 1353372"/>
              <a:gd name="connsiteX38" fmla="*/ 4370844 w 10217663"/>
              <a:gd name="connsiteY38" fmla="*/ 598487 h 1353372"/>
              <a:gd name="connsiteX39" fmla="*/ 3982277 w 10217663"/>
              <a:gd name="connsiteY39" fmla="*/ 699047 h 1353372"/>
              <a:gd name="connsiteX40" fmla="*/ 3631618 w 10217663"/>
              <a:gd name="connsiteY40" fmla="*/ 528095 h 1353372"/>
              <a:gd name="connsiteX41" fmla="*/ 3224096 w 10217663"/>
              <a:gd name="connsiteY41" fmla="*/ 608543 h 1353372"/>
              <a:gd name="connsiteX42" fmla="*/ 2914580 w 10217663"/>
              <a:gd name="connsiteY42" fmla="*/ 467900 h 1353372"/>
              <a:gd name="connsiteX43" fmla="*/ 2589121 w 10217663"/>
              <a:gd name="connsiteY43" fmla="*/ 497927 h 1353372"/>
              <a:gd name="connsiteX44" fmla="*/ 2251967 w 10217663"/>
              <a:gd name="connsiteY44" fmla="*/ 393239 h 1353372"/>
              <a:gd name="connsiteX45" fmla="*/ 1827383 w 10217663"/>
              <a:gd name="connsiteY45" fmla="*/ 411699 h 1353372"/>
              <a:gd name="connsiteX46" fmla="*/ 1649350 w 10217663"/>
              <a:gd name="connsiteY46" fmla="*/ 358611 h 1353372"/>
              <a:gd name="connsiteX47" fmla="*/ 1420738 w 10217663"/>
              <a:gd name="connsiteY47" fmla="*/ 241310 h 1353372"/>
              <a:gd name="connsiteX48" fmla="*/ 1117663 w 10217663"/>
              <a:gd name="connsiteY48" fmla="*/ 296855 h 1353372"/>
              <a:gd name="connsiteX49" fmla="*/ 929107 w 10217663"/>
              <a:gd name="connsiteY49" fmla="*/ 154328 h 1353372"/>
              <a:gd name="connsiteX50" fmla="*/ 609252 w 10217663"/>
              <a:gd name="connsiteY50" fmla="*/ 246551 h 1353372"/>
              <a:gd name="connsiteX51" fmla="*/ 317038 w 10217663"/>
              <a:gd name="connsiteY51" fmla="*/ 78873 h 1353372"/>
              <a:gd name="connsiteX52" fmla="*/ 1131 w 10217663"/>
              <a:gd name="connsiteY52" fmla="*/ 162712 h 1353372"/>
              <a:gd name="connsiteX53" fmla="*/ 34 w 10217663"/>
              <a:gd name="connsiteY5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6683438 w 10217663"/>
              <a:gd name="connsiteY16" fmla="*/ 588695 h 1353372"/>
              <a:gd name="connsiteX17" fmla="*/ 6936554 w 10217663"/>
              <a:gd name="connsiteY17" fmla="*/ 894130 h 1353372"/>
              <a:gd name="connsiteX18" fmla="*/ 8092775 w 10217663"/>
              <a:gd name="connsiteY18" fmla="*/ 956637 h 1353372"/>
              <a:gd name="connsiteX19" fmla="*/ 8345775 w 10217663"/>
              <a:gd name="connsiteY19" fmla="*/ 1021504 h 1353372"/>
              <a:gd name="connsiteX20" fmla="*/ 8920352 w 10217663"/>
              <a:gd name="connsiteY20" fmla="*/ 1048253 h 1353372"/>
              <a:gd name="connsiteX21" fmla="*/ 9160362 w 10217663"/>
              <a:gd name="connsiteY21" fmla="*/ 1146346 h 1353372"/>
              <a:gd name="connsiteX22" fmla="*/ 9624349 w 10217663"/>
              <a:gd name="connsiteY22" fmla="*/ 1167310 h 1353372"/>
              <a:gd name="connsiteX23" fmla="*/ 9795219 w 10217663"/>
              <a:gd name="connsiteY23" fmla="*/ 1253663 h 1353372"/>
              <a:gd name="connsiteX24" fmla="*/ 10217663 w 10217663"/>
              <a:gd name="connsiteY24" fmla="*/ 1268963 h 1353372"/>
              <a:gd name="connsiteX25" fmla="*/ 9947250 w 10217663"/>
              <a:gd name="connsiteY25" fmla="*/ 1351125 h 1353372"/>
              <a:gd name="connsiteX26" fmla="*/ 9636278 w 10217663"/>
              <a:gd name="connsiteY26" fmla="*/ 1202310 h 1353372"/>
              <a:gd name="connsiteX27" fmla="*/ 9293717 w 10217663"/>
              <a:gd name="connsiteY27" fmla="*/ 1296630 h 1353372"/>
              <a:gd name="connsiteX28" fmla="*/ 8941284 w 10217663"/>
              <a:gd name="connsiteY28" fmla="*/ 1084937 h 1353372"/>
              <a:gd name="connsiteX29" fmla="*/ 8519748 w 10217663"/>
              <a:gd name="connsiteY29" fmla="*/ 1196025 h 1353372"/>
              <a:gd name="connsiteX30" fmla="*/ 8120917 w 10217663"/>
              <a:gd name="connsiteY30" fmla="*/ 995857 h 1353372"/>
              <a:gd name="connsiteX31" fmla="*/ 7746763 w 10217663"/>
              <a:gd name="connsiteY31" fmla="*/ 1131046 h 1353372"/>
              <a:gd name="connsiteX32" fmla="*/ 7347143 w 10217663"/>
              <a:gd name="connsiteY32" fmla="*/ 999767 h 1353372"/>
              <a:gd name="connsiteX33" fmla="*/ 7038741 w 10217663"/>
              <a:gd name="connsiteY33" fmla="*/ 951021 h 1353372"/>
              <a:gd name="connsiteX34" fmla="*/ 6465318 w 10217663"/>
              <a:gd name="connsiteY34" fmla="*/ 1010784 h 1353372"/>
              <a:gd name="connsiteX35" fmla="*/ 5953546 w 10217663"/>
              <a:gd name="connsiteY35" fmla="*/ 809664 h 1353372"/>
              <a:gd name="connsiteX36" fmla="*/ 5441773 w 10217663"/>
              <a:gd name="connsiteY36" fmla="*/ 880056 h 1353372"/>
              <a:gd name="connsiteX37" fmla="*/ 5091115 w 10217663"/>
              <a:gd name="connsiteY37" fmla="*/ 688991 h 1353372"/>
              <a:gd name="connsiteX38" fmla="*/ 4721502 w 10217663"/>
              <a:gd name="connsiteY38" fmla="*/ 759384 h 1353372"/>
              <a:gd name="connsiteX39" fmla="*/ 4370844 w 10217663"/>
              <a:gd name="connsiteY39" fmla="*/ 598487 h 1353372"/>
              <a:gd name="connsiteX40" fmla="*/ 3982277 w 10217663"/>
              <a:gd name="connsiteY40" fmla="*/ 699047 h 1353372"/>
              <a:gd name="connsiteX41" fmla="*/ 3631618 w 10217663"/>
              <a:gd name="connsiteY41" fmla="*/ 528095 h 1353372"/>
              <a:gd name="connsiteX42" fmla="*/ 3224096 w 10217663"/>
              <a:gd name="connsiteY42" fmla="*/ 608543 h 1353372"/>
              <a:gd name="connsiteX43" fmla="*/ 2914580 w 10217663"/>
              <a:gd name="connsiteY43" fmla="*/ 467900 h 1353372"/>
              <a:gd name="connsiteX44" fmla="*/ 2589121 w 10217663"/>
              <a:gd name="connsiteY44" fmla="*/ 497927 h 1353372"/>
              <a:gd name="connsiteX45" fmla="*/ 2251967 w 10217663"/>
              <a:gd name="connsiteY45" fmla="*/ 393239 h 1353372"/>
              <a:gd name="connsiteX46" fmla="*/ 1827383 w 10217663"/>
              <a:gd name="connsiteY46" fmla="*/ 411699 h 1353372"/>
              <a:gd name="connsiteX47" fmla="*/ 1649350 w 10217663"/>
              <a:gd name="connsiteY47" fmla="*/ 358611 h 1353372"/>
              <a:gd name="connsiteX48" fmla="*/ 1420738 w 10217663"/>
              <a:gd name="connsiteY48" fmla="*/ 241310 h 1353372"/>
              <a:gd name="connsiteX49" fmla="*/ 1117663 w 10217663"/>
              <a:gd name="connsiteY49" fmla="*/ 296855 h 1353372"/>
              <a:gd name="connsiteX50" fmla="*/ 929107 w 10217663"/>
              <a:gd name="connsiteY50" fmla="*/ 154328 h 1353372"/>
              <a:gd name="connsiteX51" fmla="*/ 609252 w 10217663"/>
              <a:gd name="connsiteY51" fmla="*/ 246551 h 1353372"/>
              <a:gd name="connsiteX52" fmla="*/ 317038 w 10217663"/>
              <a:gd name="connsiteY52" fmla="*/ 78873 h 1353372"/>
              <a:gd name="connsiteX53" fmla="*/ 1131 w 10217663"/>
              <a:gd name="connsiteY53" fmla="*/ 162712 h 1353372"/>
              <a:gd name="connsiteX54" fmla="*/ 34 w 10217663"/>
              <a:gd name="connsiteY5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6683438 w 10217663"/>
              <a:gd name="connsiteY17" fmla="*/ 588695 h 1353372"/>
              <a:gd name="connsiteX18" fmla="*/ 6936554 w 10217663"/>
              <a:gd name="connsiteY18" fmla="*/ 894130 h 1353372"/>
              <a:gd name="connsiteX19" fmla="*/ 8092775 w 10217663"/>
              <a:gd name="connsiteY19" fmla="*/ 956637 h 1353372"/>
              <a:gd name="connsiteX20" fmla="*/ 8345775 w 10217663"/>
              <a:gd name="connsiteY20" fmla="*/ 1021504 h 1353372"/>
              <a:gd name="connsiteX21" fmla="*/ 8920352 w 10217663"/>
              <a:gd name="connsiteY21" fmla="*/ 1048253 h 1353372"/>
              <a:gd name="connsiteX22" fmla="*/ 9160362 w 10217663"/>
              <a:gd name="connsiteY22" fmla="*/ 1146346 h 1353372"/>
              <a:gd name="connsiteX23" fmla="*/ 9624349 w 10217663"/>
              <a:gd name="connsiteY23" fmla="*/ 1167310 h 1353372"/>
              <a:gd name="connsiteX24" fmla="*/ 9795219 w 10217663"/>
              <a:gd name="connsiteY24" fmla="*/ 1253663 h 1353372"/>
              <a:gd name="connsiteX25" fmla="*/ 10217663 w 10217663"/>
              <a:gd name="connsiteY25" fmla="*/ 1268963 h 1353372"/>
              <a:gd name="connsiteX26" fmla="*/ 9947250 w 10217663"/>
              <a:gd name="connsiteY26" fmla="*/ 1351125 h 1353372"/>
              <a:gd name="connsiteX27" fmla="*/ 9636278 w 10217663"/>
              <a:gd name="connsiteY27" fmla="*/ 1202310 h 1353372"/>
              <a:gd name="connsiteX28" fmla="*/ 9293717 w 10217663"/>
              <a:gd name="connsiteY28" fmla="*/ 1296630 h 1353372"/>
              <a:gd name="connsiteX29" fmla="*/ 8941284 w 10217663"/>
              <a:gd name="connsiteY29" fmla="*/ 1084937 h 1353372"/>
              <a:gd name="connsiteX30" fmla="*/ 8519748 w 10217663"/>
              <a:gd name="connsiteY30" fmla="*/ 1196025 h 1353372"/>
              <a:gd name="connsiteX31" fmla="*/ 8120917 w 10217663"/>
              <a:gd name="connsiteY31" fmla="*/ 995857 h 1353372"/>
              <a:gd name="connsiteX32" fmla="*/ 7746763 w 10217663"/>
              <a:gd name="connsiteY32" fmla="*/ 1131046 h 1353372"/>
              <a:gd name="connsiteX33" fmla="*/ 7347143 w 10217663"/>
              <a:gd name="connsiteY33" fmla="*/ 999767 h 1353372"/>
              <a:gd name="connsiteX34" fmla="*/ 7038741 w 10217663"/>
              <a:gd name="connsiteY34" fmla="*/ 951021 h 1353372"/>
              <a:gd name="connsiteX35" fmla="*/ 6465318 w 10217663"/>
              <a:gd name="connsiteY35" fmla="*/ 1010784 h 1353372"/>
              <a:gd name="connsiteX36" fmla="*/ 5953546 w 10217663"/>
              <a:gd name="connsiteY36" fmla="*/ 809664 h 1353372"/>
              <a:gd name="connsiteX37" fmla="*/ 5441773 w 10217663"/>
              <a:gd name="connsiteY37" fmla="*/ 880056 h 1353372"/>
              <a:gd name="connsiteX38" fmla="*/ 5091115 w 10217663"/>
              <a:gd name="connsiteY38" fmla="*/ 688991 h 1353372"/>
              <a:gd name="connsiteX39" fmla="*/ 4721502 w 10217663"/>
              <a:gd name="connsiteY39" fmla="*/ 759384 h 1353372"/>
              <a:gd name="connsiteX40" fmla="*/ 4370844 w 10217663"/>
              <a:gd name="connsiteY40" fmla="*/ 598487 h 1353372"/>
              <a:gd name="connsiteX41" fmla="*/ 3982277 w 10217663"/>
              <a:gd name="connsiteY41" fmla="*/ 699047 h 1353372"/>
              <a:gd name="connsiteX42" fmla="*/ 3631618 w 10217663"/>
              <a:gd name="connsiteY42" fmla="*/ 528095 h 1353372"/>
              <a:gd name="connsiteX43" fmla="*/ 3224096 w 10217663"/>
              <a:gd name="connsiteY43" fmla="*/ 608543 h 1353372"/>
              <a:gd name="connsiteX44" fmla="*/ 2914580 w 10217663"/>
              <a:gd name="connsiteY44" fmla="*/ 467900 h 1353372"/>
              <a:gd name="connsiteX45" fmla="*/ 2589121 w 10217663"/>
              <a:gd name="connsiteY45" fmla="*/ 497927 h 1353372"/>
              <a:gd name="connsiteX46" fmla="*/ 2251967 w 10217663"/>
              <a:gd name="connsiteY46" fmla="*/ 393239 h 1353372"/>
              <a:gd name="connsiteX47" fmla="*/ 1827383 w 10217663"/>
              <a:gd name="connsiteY47" fmla="*/ 411699 h 1353372"/>
              <a:gd name="connsiteX48" fmla="*/ 1649350 w 10217663"/>
              <a:gd name="connsiteY48" fmla="*/ 358611 h 1353372"/>
              <a:gd name="connsiteX49" fmla="*/ 1420738 w 10217663"/>
              <a:gd name="connsiteY49" fmla="*/ 241310 h 1353372"/>
              <a:gd name="connsiteX50" fmla="*/ 1117663 w 10217663"/>
              <a:gd name="connsiteY50" fmla="*/ 296855 h 1353372"/>
              <a:gd name="connsiteX51" fmla="*/ 929107 w 10217663"/>
              <a:gd name="connsiteY51" fmla="*/ 154328 h 1353372"/>
              <a:gd name="connsiteX52" fmla="*/ 609252 w 10217663"/>
              <a:gd name="connsiteY52" fmla="*/ 246551 h 1353372"/>
              <a:gd name="connsiteX53" fmla="*/ 317038 w 10217663"/>
              <a:gd name="connsiteY53" fmla="*/ 78873 h 1353372"/>
              <a:gd name="connsiteX54" fmla="*/ 1131 w 10217663"/>
              <a:gd name="connsiteY54" fmla="*/ 162712 h 1353372"/>
              <a:gd name="connsiteX55" fmla="*/ 34 w 10217663"/>
              <a:gd name="connsiteY5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683438 w 10217663"/>
              <a:gd name="connsiteY18" fmla="*/ 588695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2050630"/>
              <a:gd name="connsiteX1" fmla="*/ 339262 w 10217663"/>
              <a:gd name="connsiteY1" fmla="*/ 36803 h 2050630"/>
              <a:gd name="connsiteX2" fmla="*/ 520608 w 10217663"/>
              <a:gd name="connsiteY2" fmla="*/ 100838 h 2050630"/>
              <a:gd name="connsiteX3" fmla="*/ 971443 w 10217663"/>
              <a:gd name="connsiteY3" fmla="*/ 120711 h 2050630"/>
              <a:gd name="connsiteX4" fmla="*/ 1136124 w 10217663"/>
              <a:gd name="connsiteY4" fmla="*/ 176019 h 2050630"/>
              <a:gd name="connsiteX5" fmla="*/ 1448231 w 10217663"/>
              <a:gd name="connsiteY5" fmla="*/ 196065 h 2050630"/>
              <a:gd name="connsiteX6" fmla="*/ 1665951 w 10217663"/>
              <a:gd name="connsiteY6" fmla="*/ 258796 h 2050630"/>
              <a:gd name="connsiteX7" fmla="*/ 2287419 w 10217663"/>
              <a:gd name="connsiteY7" fmla="*/ 357527 h 2050630"/>
              <a:gd name="connsiteX8" fmla="*/ 2454662 w 10217663"/>
              <a:gd name="connsiteY8" fmla="*/ 407423 h 2050630"/>
              <a:gd name="connsiteX9" fmla="*/ 2899157 w 10217663"/>
              <a:gd name="connsiteY9" fmla="*/ 434692 h 2050630"/>
              <a:gd name="connsiteX10" fmla="*/ 3061798 w 10217663"/>
              <a:gd name="connsiteY10" fmla="*/ 479701 h 2050630"/>
              <a:gd name="connsiteX11" fmla="*/ 3600817 w 10217663"/>
              <a:gd name="connsiteY11" fmla="*/ 492271 h 2050630"/>
              <a:gd name="connsiteX12" fmla="*/ 3817017 w 10217663"/>
              <a:gd name="connsiteY12" fmla="*/ 542551 h 2050630"/>
              <a:gd name="connsiteX13" fmla="*/ 4361959 w 10217663"/>
              <a:gd name="connsiteY13" fmla="*/ 551979 h 2050630"/>
              <a:gd name="connsiteX14" fmla="*/ 4587043 w 10217663"/>
              <a:gd name="connsiteY14" fmla="*/ 649396 h 2050630"/>
              <a:gd name="connsiteX15" fmla="*/ 5093484 w 10217663"/>
              <a:gd name="connsiteY15" fmla="*/ 649396 h 2050630"/>
              <a:gd name="connsiteX16" fmla="*/ 5339301 w 10217663"/>
              <a:gd name="connsiteY16" fmla="*/ 762526 h 2050630"/>
              <a:gd name="connsiteX17" fmla="*/ 5964206 w 10217663"/>
              <a:gd name="connsiteY17" fmla="*/ 759384 h 2050630"/>
              <a:gd name="connsiteX18" fmla="*/ 6301385 w 10217663"/>
              <a:gd name="connsiteY18" fmla="*/ 906089 h 2050630"/>
              <a:gd name="connsiteX19" fmla="*/ 7040212 w 10217663"/>
              <a:gd name="connsiteY19" fmla="*/ 912985 h 2050630"/>
              <a:gd name="connsiteX20" fmla="*/ 7373948 w 10217663"/>
              <a:gd name="connsiteY20" fmla="*/ 957362 h 2050630"/>
              <a:gd name="connsiteX21" fmla="*/ 8092775 w 10217663"/>
              <a:gd name="connsiteY21" fmla="*/ 956637 h 2050630"/>
              <a:gd name="connsiteX22" fmla="*/ 8345775 w 10217663"/>
              <a:gd name="connsiteY22" fmla="*/ 1021504 h 2050630"/>
              <a:gd name="connsiteX23" fmla="*/ 8920352 w 10217663"/>
              <a:gd name="connsiteY23" fmla="*/ 1048253 h 2050630"/>
              <a:gd name="connsiteX24" fmla="*/ 9160362 w 10217663"/>
              <a:gd name="connsiteY24" fmla="*/ 1146346 h 2050630"/>
              <a:gd name="connsiteX25" fmla="*/ 9624349 w 10217663"/>
              <a:gd name="connsiteY25" fmla="*/ 1167310 h 2050630"/>
              <a:gd name="connsiteX26" fmla="*/ 9795219 w 10217663"/>
              <a:gd name="connsiteY26" fmla="*/ 1253663 h 2050630"/>
              <a:gd name="connsiteX27" fmla="*/ 10217663 w 10217663"/>
              <a:gd name="connsiteY27" fmla="*/ 1268963 h 2050630"/>
              <a:gd name="connsiteX28" fmla="*/ 9968478 w 10217663"/>
              <a:gd name="connsiteY28" fmla="*/ 2050512 h 2050630"/>
              <a:gd name="connsiteX29" fmla="*/ 9636278 w 10217663"/>
              <a:gd name="connsiteY29" fmla="*/ 1202310 h 2050630"/>
              <a:gd name="connsiteX30" fmla="*/ 9293717 w 10217663"/>
              <a:gd name="connsiteY30" fmla="*/ 1296630 h 2050630"/>
              <a:gd name="connsiteX31" fmla="*/ 8941284 w 10217663"/>
              <a:gd name="connsiteY31" fmla="*/ 1084937 h 2050630"/>
              <a:gd name="connsiteX32" fmla="*/ 8519748 w 10217663"/>
              <a:gd name="connsiteY32" fmla="*/ 1196025 h 2050630"/>
              <a:gd name="connsiteX33" fmla="*/ 8120917 w 10217663"/>
              <a:gd name="connsiteY33" fmla="*/ 995857 h 2050630"/>
              <a:gd name="connsiteX34" fmla="*/ 7746763 w 10217663"/>
              <a:gd name="connsiteY34" fmla="*/ 1131046 h 2050630"/>
              <a:gd name="connsiteX35" fmla="*/ 7347143 w 10217663"/>
              <a:gd name="connsiteY35" fmla="*/ 999767 h 2050630"/>
              <a:gd name="connsiteX36" fmla="*/ 7038741 w 10217663"/>
              <a:gd name="connsiteY36" fmla="*/ 951021 h 2050630"/>
              <a:gd name="connsiteX37" fmla="*/ 6465318 w 10217663"/>
              <a:gd name="connsiteY37" fmla="*/ 1010784 h 2050630"/>
              <a:gd name="connsiteX38" fmla="*/ 5953546 w 10217663"/>
              <a:gd name="connsiteY38" fmla="*/ 809664 h 2050630"/>
              <a:gd name="connsiteX39" fmla="*/ 5441773 w 10217663"/>
              <a:gd name="connsiteY39" fmla="*/ 880056 h 2050630"/>
              <a:gd name="connsiteX40" fmla="*/ 5091115 w 10217663"/>
              <a:gd name="connsiteY40" fmla="*/ 688991 h 2050630"/>
              <a:gd name="connsiteX41" fmla="*/ 4721502 w 10217663"/>
              <a:gd name="connsiteY41" fmla="*/ 759384 h 2050630"/>
              <a:gd name="connsiteX42" fmla="*/ 4370844 w 10217663"/>
              <a:gd name="connsiteY42" fmla="*/ 598487 h 2050630"/>
              <a:gd name="connsiteX43" fmla="*/ 3982277 w 10217663"/>
              <a:gd name="connsiteY43" fmla="*/ 699047 h 2050630"/>
              <a:gd name="connsiteX44" fmla="*/ 3631618 w 10217663"/>
              <a:gd name="connsiteY44" fmla="*/ 528095 h 2050630"/>
              <a:gd name="connsiteX45" fmla="*/ 3224096 w 10217663"/>
              <a:gd name="connsiteY45" fmla="*/ 608543 h 2050630"/>
              <a:gd name="connsiteX46" fmla="*/ 2914580 w 10217663"/>
              <a:gd name="connsiteY46" fmla="*/ 467900 h 2050630"/>
              <a:gd name="connsiteX47" fmla="*/ 2589121 w 10217663"/>
              <a:gd name="connsiteY47" fmla="*/ 497927 h 2050630"/>
              <a:gd name="connsiteX48" fmla="*/ 2251967 w 10217663"/>
              <a:gd name="connsiteY48" fmla="*/ 393239 h 2050630"/>
              <a:gd name="connsiteX49" fmla="*/ 1827383 w 10217663"/>
              <a:gd name="connsiteY49" fmla="*/ 411699 h 2050630"/>
              <a:gd name="connsiteX50" fmla="*/ 1649350 w 10217663"/>
              <a:gd name="connsiteY50" fmla="*/ 358611 h 2050630"/>
              <a:gd name="connsiteX51" fmla="*/ 1420738 w 10217663"/>
              <a:gd name="connsiteY51" fmla="*/ 241310 h 2050630"/>
              <a:gd name="connsiteX52" fmla="*/ 1117663 w 10217663"/>
              <a:gd name="connsiteY52" fmla="*/ 296855 h 2050630"/>
              <a:gd name="connsiteX53" fmla="*/ 929107 w 10217663"/>
              <a:gd name="connsiteY53" fmla="*/ 154328 h 2050630"/>
              <a:gd name="connsiteX54" fmla="*/ 609252 w 10217663"/>
              <a:gd name="connsiteY54" fmla="*/ 246551 h 2050630"/>
              <a:gd name="connsiteX55" fmla="*/ 317038 w 10217663"/>
              <a:gd name="connsiteY55" fmla="*/ 78873 h 2050630"/>
              <a:gd name="connsiteX56" fmla="*/ 1131 w 10217663"/>
              <a:gd name="connsiteY56" fmla="*/ 162712 h 2050630"/>
              <a:gd name="connsiteX57" fmla="*/ 34 w 10217663"/>
              <a:gd name="connsiteY57" fmla="*/ 0 h 2050630"/>
              <a:gd name="connsiteX0" fmla="*/ 34 w 10207049"/>
              <a:gd name="connsiteY0" fmla="*/ 0 h 2098691"/>
              <a:gd name="connsiteX1" fmla="*/ 339262 w 10207049"/>
              <a:gd name="connsiteY1" fmla="*/ 36803 h 2098691"/>
              <a:gd name="connsiteX2" fmla="*/ 520608 w 10207049"/>
              <a:gd name="connsiteY2" fmla="*/ 100838 h 2098691"/>
              <a:gd name="connsiteX3" fmla="*/ 971443 w 10207049"/>
              <a:gd name="connsiteY3" fmla="*/ 120711 h 2098691"/>
              <a:gd name="connsiteX4" fmla="*/ 1136124 w 10207049"/>
              <a:gd name="connsiteY4" fmla="*/ 176019 h 2098691"/>
              <a:gd name="connsiteX5" fmla="*/ 1448231 w 10207049"/>
              <a:gd name="connsiteY5" fmla="*/ 196065 h 2098691"/>
              <a:gd name="connsiteX6" fmla="*/ 1665951 w 10207049"/>
              <a:gd name="connsiteY6" fmla="*/ 258796 h 2098691"/>
              <a:gd name="connsiteX7" fmla="*/ 2287419 w 10207049"/>
              <a:gd name="connsiteY7" fmla="*/ 357527 h 2098691"/>
              <a:gd name="connsiteX8" fmla="*/ 2454662 w 10207049"/>
              <a:gd name="connsiteY8" fmla="*/ 407423 h 2098691"/>
              <a:gd name="connsiteX9" fmla="*/ 2899157 w 10207049"/>
              <a:gd name="connsiteY9" fmla="*/ 434692 h 2098691"/>
              <a:gd name="connsiteX10" fmla="*/ 3061798 w 10207049"/>
              <a:gd name="connsiteY10" fmla="*/ 479701 h 2098691"/>
              <a:gd name="connsiteX11" fmla="*/ 3600817 w 10207049"/>
              <a:gd name="connsiteY11" fmla="*/ 492271 h 2098691"/>
              <a:gd name="connsiteX12" fmla="*/ 3817017 w 10207049"/>
              <a:gd name="connsiteY12" fmla="*/ 542551 h 2098691"/>
              <a:gd name="connsiteX13" fmla="*/ 4361959 w 10207049"/>
              <a:gd name="connsiteY13" fmla="*/ 551979 h 2098691"/>
              <a:gd name="connsiteX14" fmla="*/ 4587043 w 10207049"/>
              <a:gd name="connsiteY14" fmla="*/ 649396 h 2098691"/>
              <a:gd name="connsiteX15" fmla="*/ 5093484 w 10207049"/>
              <a:gd name="connsiteY15" fmla="*/ 649396 h 2098691"/>
              <a:gd name="connsiteX16" fmla="*/ 5339301 w 10207049"/>
              <a:gd name="connsiteY16" fmla="*/ 762526 h 2098691"/>
              <a:gd name="connsiteX17" fmla="*/ 5964206 w 10207049"/>
              <a:gd name="connsiteY17" fmla="*/ 759384 h 2098691"/>
              <a:gd name="connsiteX18" fmla="*/ 6301385 w 10207049"/>
              <a:gd name="connsiteY18" fmla="*/ 906089 h 2098691"/>
              <a:gd name="connsiteX19" fmla="*/ 7040212 w 10207049"/>
              <a:gd name="connsiteY19" fmla="*/ 912985 h 2098691"/>
              <a:gd name="connsiteX20" fmla="*/ 7373948 w 10207049"/>
              <a:gd name="connsiteY20" fmla="*/ 957362 h 2098691"/>
              <a:gd name="connsiteX21" fmla="*/ 8092775 w 10207049"/>
              <a:gd name="connsiteY21" fmla="*/ 956637 h 2098691"/>
              <a:gd name="connsiteX22" fmla="*/ 8345775 w 10207049"/>
              <a:gd name="connsiteY22" fmla="*/ 1021504 h 2098691"/>
              <a:gd name="connsiteX23" fmla="*/ 8920352 w 10207049"/>
              <a:gd name="connsiteY23" fmla="*/ 1048253 h 2098691"/>
              <a:gd name="connsiteX24" fmla="*/ 9160362 w 10207049"/>
              <a:gd name="connsiteY24" fmla="*/ 1146346 h 2098691"/>
              <a:gd name="connsiteX25" fmla="*/ 9624349 w 10207049"/>
              <a:gd name="connsiteY25" fmla="*/ 1167310 h 2098691"/>
              <a:gd name="connsiteX26" fmla="*/ 9795219 w 10207049"/>
              <a:gd name="connsiteY26" fmla="*/ 1253663 h 2098691"/>
              <a:gd name="connsiteX27" fmla="*/ 10207049 w 10207049"/>
              <a:gd name="connsiteY27" fmla="*/ 1958064 h 2098691"/>
              <a:gd name="connsiteX28" fmla="*/ 9968478 w 10207049"/>
              <a:gd name="connsiteY28" fmla="*/ 2050512 h 2098691"/>
              <a:gd name="connsiteX29" fmla="*/ 9636278 w 10207049"/>
              <a:gd name="connsiteY29" fmla="*/ 1202310 h 2098691"/>
              <a:gd name="connsiteX30" fmla="*/ 9293717 w 10207049"/>
              <a:gd name="connsiteY30" fmla="*/ 1296630 h 2098691"/>
              <a:gd name="connsiteX31" fmla="*/ 8941284 w 10207049"/>
              <a:gd name="connsiteY31" fmla="*/ 1084937 h 2098691"/>
              <a:gd name="connsiteX32" fmla="*/ 8519748 w 10207049"/>
              <a:gd name="connsiteY32" fmla="*/ 1196025 h 2098691"/>
              <a:gd name="connsiteX33" fmla="*/ 8120917 w 10207049"/>
              <a:gd name="connsiteY33" fmla="*/ 995857 h 2098691"/>
              <a:gd name="connsiteX34" fmla="*/ 7746763 w 10207049"/>
              <a:gd name="connsiteY34" fmla="*/ 1131046 h 2098691"/>
              <a:gd name="connsiteX35" fmla="*/ 7347143 w 10207049"/>
              <a:gd name="connsiteY35" fmla="*/ 999767 h 2098691"/>
              <a:gd name="connsiteX36" fmla="*/ 7038741 w 10207049"/>
              <a:gd name="connsiteY36" fmla="*/ 951021 h 2098691"/>
              <a:gd name="connsiteX37" fmla="*/ 6465318 w 10207049"/>
              <a:gd name="connsiteY37" fmla="*/ 1010784 h 2098691"/>
              <a:gd name="connsiteX38" fmla="*/ 5953546 w 10207049"/>
              <a:gd name="connsiteY38" fmla="*/ 809664 h 2098691"/>
              <a:gd name="connsiteX39" fmla="*/ 5441773 w 10207049"/>
              <a:gd name="connsiteY39" fmla="*/ 880056 h 2098691"/>
              <a:gd name="connsiteX40" fmla="*/ 5091115 w 10207049"/>
              <a:gd name="connsiteY40" fmla="*/ 688991 h 2098691"/>
              <a:gd name="connsiteX41" fmla="*/ 4721502 w 10207049"/>
              <a:gd name="connsiteY41" fmla="*/ 759384 h 2098691"/>
              <a:gd name="connsiteX42" fmla="*/ 4370844 w 10207049"/>
              <a:gd name="connsiteY42" fmla="*/ 598487 h 2098691"/>
              <a:gd name="connsiteX43" fmla="*/ 3982277 w 10207049"/>
              <a:gd name="connsiteY43" fmla="*/ 699047 h 2098691"/>
              <a:gd name="connsiteX44" fmla="*/ 3631618 w 10207049"/>
              <a:gd name="connsiteY44" fmla="*/ 528095 h 2098691"/>
              <a:gd name="connsiteX45" fmla="*/ 3224096 w 10207049"/>
              <a:gd name="connsiteY45" fmla="*/ 608543 h 2098691"/>
              <a:gd name="connsiteX46" fmla="*/ 2914580 w 10207049"/>
              <a:gd name="connsiteY46" fmla="*/ 467900 h 2098691"/>
              <a:gd name="connsiteX47" fmla="*/ 2589121 w 10207049"/>
              <a:gd name="connsiteY47" fmla="*/ 497927 h 2098691"/>
              <a:gd name="connsiteX48" fmla="*/ 2251967 w 10207049"/>
              <a:gd name="connsiteY48" fmla="*/ 393239 h 2098691"/>
              <a:gd name="connsiteX49" fmla="*/ 1827383 w 10207049"/>
              <a:gd name="connsiteY49" fmla="*/ 411699 h 2098691"/>
              <a:gd name="connsiteX50" fmla="*/ 1649350 w 10207049"/>
              <a:gd name="connsiteY50" fmla="*/ 358611 h 2098691"/>
              <a:gd name="connsiteX51" fmla="*/ 1420738 w 10207049"/>
              <a:gd name="connsiteY51" fmla="*/ 241310 h 2098691"/>
              <a:gd name="connsiteX52" fmla="*/ 1117663 w 10207049"/>
              <a:gd name="connsiteY52" fmla="*/ 296855 h 2098691"/>
              <a:gd name="connsiteX53" fmla="*/ 929107 w 10207049"/>
              <a:gd name="connsiteY53" fmla="*/ 154328 h 2098691"/>
              <a:gd name="connsiteX54" fmla="*/ 609252 w 10207049"/>
              <a:gd name="connsiteY54" fmla="*/ 246551 h 2098691"/>
              <a:gd name="connsiteX55" fmla="*/ 317038 w 10207049"/>
              <a:gd name="connsiteY55" fmla="*/ 78873 h 2098691"/>
              <a:gd name="connsiteX56" fmla="*/ 1131 w 10207049"/>
              <a:gd name="connsiteY56" fmla="*/ 162712 h 2098691"/>
              <a:gd name="connsiteX57" fmla="*/ 34 w 10207049"/>
              <a:gd name="connsiteY57" fmla="*/ 0 h 2098691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795219 w 10207049"/>
              <a:gd name="connsiteY26" fmla="*/ 1253663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9196021 w 10207049"/>
              <a:gd name="connsiteY31" fmla="*/ 1907745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28277"/>
              <a:gd name="connsiteY0" fmla="*/ 0 h 2051032"/>
              <a:gd name="connsiteX1" fmla="*/ 339262 w 10228277"/>
              <a:gd name="connsiteY1" fmla="*/ 36803 h 2051032"/>
              <a:gd name="connsiteX2" fmla="*/ 520608 w 10228277"/>
              <a:gd name="connsiteY2" fmla="*/ 100838 h 2051032"/>
              <a:gd name="connsiteX3" fmla="*/ 971443 w 10228277"/>
              <a:gd name="connsiteY3" fmla="*/ 120711 h 2051032"/>
              <a:gd name="connsiteX4" fmla="*/ 1136124 w 10228277"/>
              <a:gd name="connsiteY4" fmla="*/ 176019 h 2051032"/>
              <a:gd name="connsiteX5" fmla="*/ 1448231 w 10228277"/>
              <a:gd name="connsiteY5" fmla="*/ 196065 h 2051032"/>
              <a:gd name="connsiteX6" fmla="*/ 1665951 w 10228277"/>
              <a:gd name="connsiteY6" fmla="*/ 258796 h 2051032"/>
              <a:gd name="connsiteX7" fmla="*/ 2287419 w 10228277"/>
              <a:gd name="connsiteY7" fmla="*/ 357527 h 2051032"/>
              <a:gd name="connsiteX8" fmla="*/ 2454662 w 10228277"/>
              <a:gd name="connsiteY8" fmla="*/ 407423 h 2051032"/>
              <a:gd name="connsiteX9" fmla="*/ 2899157 w 10228277"/>
              <a:gd name="connsiteY9" fmla="*/ 434692 h 2051032"/>
              <a:gd name="connsiteX10" fmla="*/ 3061798 w 10228277"/>
              <a:gd name="connsiteY10" fmla="*/ 479701 h 2051032"/>
              <a:gd name="connsiteX11" fmla="*/ 3600817 w 10228277"/>
              <a:gd name="connsiteY11" fmla="*/ 492271 h 2051032"/>
              <a:gd name="connsiteX12" fmla="*/ 3817017 w 10228277"/>
              <a:gd name="connsiteY12" fmla="*/ 542551 h 2051032"/>
              <a:gd name="connsiteX13" fmla="*/ 4361959 w 10228277"/>
              <a:gd name="connsiteY13" fmla="*/ 551979 h 2051032"/>
              <a:gd name="connsiteX14" fmla="*/ 4587043 w 10228277"/>
              <a:gd name="connsiteY14" fmla="*/ 649396 h 2051032"/>
              <a:gd name="connsiteX15" fmla="*/ 5093484 w 10228277"/>
              <a:gd name="connsiteY15" fmla="*/ 649396 h 2051032"/>
              <a:gd name="connsiteX16" fmla="*/ 5339301 w 10228277"/>
              <a:gd name="connsiteY16" fmla="*/ 762526 h 2051032"/>
              <a:gd name="connsiteX17" fmla="*/ 5964206 w 10228277"/>
              <a:gd name="connsiteY17" fmla="*/ 759384 h 2051032"/>
              <a:gd name="connsiteX18" fmla="*/ 6301385 w 10228277"/>
              <a:gd name="connsiteY18" fmla="*/ 906089 h 2051032"/>
              <a:gd name="connsiteX19" fmla="*/ 7040212 w 10228277"/>
              <a:gd name="connsiteY19" fmla="*/ 912985 h 2051032"/>
              <a:gd name="connsiteX20" fmla="*/ 7373948 w 10228277"/>
              <a:gd name="connsiteY20" fmla="*/ 957362 h 2051032"/>
              <a:gd name="connsiteX21" fmla="*/ 8092775 w 10228277"/>
              <a:gd name="connsiteY21" fmla="*/ 956637 h 2051032"/>
              <a:gd name="connsiteX22" fmla="*/ 8345775 w 10228277"/>
              <a:gd name="connsiteY22" fmla="*/ 1021504 h 2051032"/>
              <a:gd name="connsiteX23" fmla="*/ 8920352 w 10228277"/>
              <a:gd name="connsiteY23" fmla="*/ 1048253 h 2051032"/>
              <a:gd name="connsiteX24" fmla="*/ 9160362 w 10228277"/>
              <a:gd name="connsiteY24" fmla="*/ 1146346 h 2051032"/>
              <a:gd name="connsiteX25" fmla="*/ 9656191 w 10228277"/>
              <a:gd name="connsiteY25" fmla="*/ 1743276 h 2051032"/>
              <a:gd name="connsiteX26" fmla="*/ 9837676 w 10228277"/>
              <a:gd name="connsiteY26" fmla="*/ 1870769 h 2051032"/>
              <a:gd name="connsiteX27" fmla="*/ 10228277 w 10228277"/>
              <a:gd name="connsiteY27" fmla="*/ 1886068 h 2051032"/>
              <a:gd name="connsiteX28" fmla="*/ 9968478 w 10228277"/>
              <a:gd name="connsiteY28" fmla="*/ 2050512 h 2051032"/>
              <a:gd name="connsiteX29" fmla="*/ 9816717 w 10228277"/>
              <a:gd name="connsiteY29" fmla="*/ 1932552 h 2051032"/>
              <a:gd name="connsiteX30" fmla="*/ 9622754 w 10228277"/>
              <a:gd name="connsiteY30" fmla="*/ 1780030 h 2051032"/>
              <a:gd name="connsiteX31" fmla="*/ 9196021 w 10228277"/>
              <a:gd name="connsiteY31" fmla="*/ 1907745 h 2051032"/>
              <a:gd name="connsiteX32" fmla="*/ 8519748 w 10228277"/>
              <a:gd name="connsiteY32" fmla="*/ 1196025 h 2051032"/>
              <a:gd name="connsiteX33" fmla="*/ 8120917 w 10228277"/>
              <a:gd name="connsiteY33" fmla="*/ 995857 h 2051032"/>
              <a:gd name="connsiteX34" fmla="*/ 7746763 w 10228277"/>
              <a:gd name="connsiteY34" fmla="*/ 1131046 h 2051032"/>
              <a:gd name="connsiteX35" fmla="*/ 7347143 w 10228277"/>
              <a:gd name="connsiteY35" fmla="*/ 999767 h 2051032"/>
              <a:gd name="connsiteX36" fmla="*/ 7038741 w 10228277"/>
              <a:gd name="connsiteY36" fmla="*/ 951021 h 2051032"/>
              <a:gd name="connsiteX37" fmla="*/ 6465318 w 10228277"/>
              <a:gd name="connsiteY37" fmla="*/ 1010784 h 2051032"/>
              <a:gd name="connsiteX38" fmla="*/ 5953546 w 10228277"/>
              <a:gd name="connsiteY38" fmla="*/ 809664 h 2051032"/>
              <a:gd name="connsiteX39" fmla="*/ 5441773 w 10228277"/>
              <a:gd name="connsiteY39" fmla="*/ 880056 h 2051032"/>
              <a:gd name="connsiteX40" fmla="*/ 5091115 w 10228277"/>
              <a:gd name="connsiteY40" fmla="*/ 688991 h 2051032"/>
              <a:gd name="connsiteX41" fmla="*/ 4721502 w 10228277"/>
              <a:gd name="connsiteY41" fmla="*/ 759384 h 2051032"/>
              <a:gd name="connsiteX42" fmla="*/ 4370844 w 10228277"/>
              <a:gd name="connsiteY42" fmla="*/ 598487 h 2051032"/>
              <a:gd name="connsiteX43" fmla="*/ 3982277 w 10228277"/>
              <a:gd name="connsiteY43" fmla="*/ 699047 h 2051032"/>
              <a:gd name="connsiteX44" fmla="*/ 3631618 w 10228277"/>
              <a:gd name="connsiteY44" fmla="*/ 528095 h 2051032"/>
              <a:gd name="connsiteX45" fmla="*/ 3224096 w 10228277"/>
              <a:gd name="connsiteY45" fmla="*/ 608543 h 2051032"/>
              <a:gd name="connsiteX46" fmla="*/ 2914580 w 10228277"/>
              <a:gd name="connsiteY46" fmla="*/ 467900 h 2051032"/>
              <a:gd name="connsiteX47" fmla="*/ 2589121 w 10228277"/>
              <a:gd name="connsiteY47" fmla="*/ 497927 h 2051032"/>
              <a:gd name="connsiteX48" fmla="*/ 2251967 w 10228277"/>
              <a:gd name="connsiteY48" fmla="*/ 393239 h 2051032"/>
              <a:gd name="connsiteX49" fmla="*/ 1827383 w 10228277"/>
              <a:gd name="connsiteY49" fmla="*/ 411699 h 2051032"/>
              <a:gd name="connsiteX50" fmla="*/ 1649350 w 10228277"/>
              <a:gd name="connsiteY50" fmla="*/ 358611 h 2051032"/>
              <a:gd name="connsiteX51" fmla="*/ 1420738 w 10228277"/>
              <a:gd name="connsiteY51" fmla="*/ 241310 h 2051032"/>
              <a:gd name="connsiteX52" fmla="*/ 1117663 w 10228277"/>
              <a:gd name="connsiteY52" fmla="*/ 296855 h 2051032"/>
              <a:gd name="connsiteX53" fmla="*/ 929107 w 10228277"/>
              <a:gd name="connsiteY53" fmla="*/ 154328 h 2051032"/>
              <a:gd name="connsiteX54" fmla="*/ 609252 w 10228277"/>
              <a:gd name="connsiteY54" fmla="*/ 246551 h 2051032"/>
              <a:gd name="connsiteX55" fmla="*/ 317038 w 10228277"/>
              <a:gd name="connsiteY55" fmla="*/ 78873 h 2051032"/>
              <a:gd name="connsiteX56" fmla="*/ 1131 w 10228277"/>
              <a:gd name="connsiteY56" fmla="*/ 162712 h 2051032"/>
              <a:gd name="connsiteX57" fmla="*/ 34 w 10228277"/>
              <a:gd name="connsiteY57" fmla="*/ 0 h 2051032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160362 w 10228277"/>
              <a:gd name="connsiteY24" fmla="*/ 114634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07745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920352 w 10228277"/>
              <a:gd name="connsiteY23" fmla="*/ 1048253 h 2051011"/>
              <a:gd name="connsiteX24" fmla="*/ 9160362 w 10228277"/>
              <a:gd name="connsiteY24" fmla="*/ 114634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899125 w 10228277"/>
              <a:gd name="connsiteY23" fmla="*/ 158307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68143 w 10228277"/>
              <a:gd name="connsiteY22" fmla="*/ 151518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7868143 w 10228277"/>
              <a:gd name="connsiteY22" fmla="*/ 1484333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73680 w 10228277"/>
              <a:gd name="connsiteY35" fmla="*/ 1061478 h 2051011"/>
              <a:gd name="connsiteX36" fmla="*/ 7038741 w 10228277"/>
              <a:gd name="connsiteY36" fmla="*/ 951021 h 2051011"/>
              <a:gd name="connsiteX37" fmla="*/ 6465319 w 10228277"/>
              <a:gd name="connsiteY37" fmla="*/ 105192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507776 w 10228277"/>
              <a:gd name="connsiteY37" fmla="*/ 105192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31618 w 10228277"/>
              <a:gd name="connsiteY43" fmla="*/ 528095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631618 w 10228277"/>
              <a:gd name="connsiteY43" fmla="*/ 528095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21005 w 10228277"/>
              <a:gd name="connsiteY43" fmla="*/ 692657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546707 w 10228277"/>
              <a:gd name="connsiteY43" fmla="*/ 749224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4284779 w 10228277"/>
              <a:gd name="connsiteY42" fmla="*/ 755614 h 2051011"/>
              <a:gd name="connsiteX43" fmla="*/ 3546707 w 10228277"/>
              <a:gd name="connsiteY43" fmla="*/ 749224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817017 w 10228277"/>
              <a:gd name="connsiteY11" fmla="*/ 542551 h 2051013"/>
              <a:gd name="connsiteX12" fmla="*/ 4361959 w 10228277"/>
              <a:gd name="connsiteY12" fmla="*/ 551979 h 2051013"/>
              <a:gd name="connsiteX13" fmla="*/ 4587043 w 10228277"/>
              <a:gd name="connsiteY13" fmla="*/ 649396 h 2051013"/>
              <a:gd name="connsiteX14" fmla="*/ 5093484 w 10228277"/>
              <a:gd name="connsiteY14" fmla="*/ 649396 h 2051013"/>
              <a:gd name="connsiteX15" fmla="*/ 5339301 w 10228277"/>
              <a:gd name="connsiteY15" fmla="*/ 762526 h 2051013"/>
              <a:gd name="connsiteX16" fmla="*/ 5964206 w 10228277"/>
              <a:gd name="connsiteY16" fmla="*/ 759384 h 2051013"/>
              <a:gd name="connsiteX17" fmla="*/ 6301385 w 10228277"/>
              <a:gd name="connsiteY17" fmla="*/ 906089 h 2051013"/>
              <a:gd name="connsiteX18" fmla="*/ 7040212 w 10228277"/>
              <a:gd name="connsiteY18" fmla="*/ 912985 h 2051013"/>
              <a:gd name="connsiteX19" fmla="*/ 7405791 w 10228277"/>
              <a:gd name="connsiteY19" fmla="*/ 1003645 h 2051013"/>
              <a:gd name="connsiteX20" fmla="*/ 7836301 w 10228277"/>
              <a:gd name="connsiteY20" fmla="*/ 1494618 h 2051013"/>
              <a:gd name="connsiteX21" fmla="*/ 8665617 w 10228277"/>
              <a:gd name="connsiteY21" fmla="*/ 1521368 h 2051013"/>
              <a:gd name="connsiteX22" fmla="*/ 9011766 w 10228277"/>
              <a:gd name="connsiteY22" fmla="*/ 1712026 h 2051013"/>
              <a:gd name="connsiteX23" fmla="*/ 9656191 w 10228277"/>
              <a:gd name="connsiteY23" fmla="*/ 1743276 h 2051013"/>
              <a:gd name="connsiteX24" fmla="*/ 9837676 w 10228277"/>
              <a:gd name="connsiteY24" fmla="*/ 1870769 h 2051013"/>
              <a:gd name="connsiteX25" fmla="*/ 10228277 w 10228277"/>
              <a:gd name="connsiteY25" fmla="*/ 1886068 h 2051013"/>
              <a:gd name="connsiteX26" fmla="*/ 9968478 w 10228277"/>
              <a:gd name="connsiteY26" fmla="*/ 2050512 h 2051013"/>
              <a:gd name="connsiteX27" fmla="*/ 9816717 w 10228277"/>
              <a:gd name="connsiteY27" fmla="*/ 1932552 h 2051013"/>
              <a:gd name="connsiteX28" fmla="*/ 9569685 w 10228277"/>
              <a:gd name="connsiteY28" fmla="*/ 1800601 h 2051013"/>
              <a:gd name="connsiteX29" fmla="*/ 9196021 w 10228277"/>
              <a:gd name="connsiteY29" fmla="*/ 1990026 h 2051013"/>
              <a:gd name="connsiteX30" fmla="*/ 8923083 w 10228277"/>
              <a:gd name="connsiteY30" fmla="*/ 1751420 h 2051013"/>
              <a:gd name="connsiteX31" fmla="*/ 8619779 w 10228277"/>
              <a:gd name="connsiteY31" fmla="*/ 1592392 h 2051013"/>
              <a:gd name="connsiteX32" fmla="*/ 7980273 w 10228277"/>
              <a:gd name="connsiteY32" fmla="*/ 1768722 h 2051013"/>
              <a:gd name="connsiteX33" fmla="*/ 7373680 w 10228277"/>
              <a:gd name="connsiteY33" fmla="*/ 1061478 h 2051013"/>
              <a:gd name="connsiteX34" fmla="*/ 7038741 w 10228277"/>
              <a:gd name="connsiteY34" fmla="*/ 951021 h 2051013"/>
              <a:gd name="connsiteX35" fmla="*/ 6507776 w 10228277"/>
              <a:gd name="connsiteY35" fmla="*/ 1051924 h 2051013"/>
              <a:gd name="connsiteX36" fmla="*/ 5953546 w 10228277"/>
              <a:gd name="connsiteY36" fmla="*/ 809664 h 2051013"/>
              <a:gd name="connsiteX37" fmla="*/ 5441773 w 10228277"/>
              <a:gd name="connsiteY37" fmla="*/ 880056 h 2051013"/>
              <a:gd name="connsiteX38" fmla="*/ 5091115 w 10228277"/>
              <a:gd name="connsiteY38" fmla="*/ 688991 h 2051013"/>
              <a:gd name="connsiteX39" fmla="*/ 4721502 w 10228277"/>
              <a:gd name="connsiteY39" fmla="*/ 759384 h 2051013"/>
              <a:gd name="connsiteX40" fmla="*/ 4370844 w 10228277"/>
              <a:gd name="connsiteY40" fmla="*/ 598487 h 2051013"/>
              <a:gd name="connsiteX41" fmla="*/ 4284779 w 10228277"/>
              <a:gd name="connsiteY41" fmla="*/ 755614 h 2051013"/>
              <a:gd name="connsiteX42" fmla="*/ 3546707 w 10228277"/>
              <a:gd name="connsiteY42" fmla="*/ 749224 h 2051013"/>
              <a:gd name="connsiteX43" fmla="*/ 3224096 w 10228277"/>
              <a:gd name="connsiteY43" fmla="*/ 608543 h 2051013"/>
              <a:gd name="connsiteX44" fmla="*/ 2914580 w 10228277"/>
              <a:gd name="connsiteY44" fmla="*/ 467900 h 2051013"/>
              <a:gd name="connsiteX45" fmla="*/ 2589121 w 10228277"/>
              <a:gd name="connsiteY45" fmla="*/ 497927 h 2051013"/>
              <a:gd name="connsiteX46" fmla="*/ 2251967 w 10228277"/>
              <a:gd name="connsiteY46" fmla="*/ 393239 h 2051013"/>
              <a:gd name="connsiteX47" fmla="*/ 1827383 w 10228277"/>
              <a:gd name="connsiteY47" fmla="*/ 411699 h 2051013"/>
              <a:gd name="connsiteX48" fmla="*/ 1649350 w 10228277"/>
              <a:gd name="connsiteY48" fmla="*/ 358611 h 2051013"/>
              <a:gd name="connsiteX49" fmla="*/ 1420738 w 10228277"/>
              <a:gd name="connsiteY49" fmla="*/ 241310 h 2051013"/>
              <a:gd name="connsiteX50" fmla="*/ 1117663 w 10228277"/>
              <a:gd name="connsiteY50" fmla="*/ 296855 h 2051013"/>
              <a:gd name="connsiteX51" fmla="*/ 929107 w 10228277"/>
              <a:gd name="connsiteY51" fmla="*/ 154328 h 2051013"/>
              <a:gd name="connsiteX52" fmla="*/ 609252 w 10228277"/>
              <a:gd name="connsiteY52" fmla="*/ 246551 h 2051013"/>
              <a:gd name="connsiteX53" fmla="*/ 317038 w 10228277"/>
              <a:gd name="connsiteY53" fmla="*/ 78873 h 2051013"/>
              <a:gd name="connsiteX54" fmla="*/ 1131 w 10228277"/>
              <a:gd name="connsiteY54" fmla="*/ 162712 h 2051013"/>
              <a:gd name="connsiteX55" fmla="*/ 34 w 10228277"/>
              <a:gd name="connsiteY55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210396 w 10228277"/>
              <a:gd name="connsiteY10" fmla="*/ 541412 h 2051011"/>
              <a:gd name="connsiteX11" fmla="*/ 3817017 w 10228277"/>
              <a:gd name="connsiteY11" fmla="*/ 542551 h 2051011"/>
              <a:gd name="connsiteX12" fmla="*/ 4361959 w 10228277"/>
              <a:gd name="connsiteY12" fmla="*/ 551979 h 2051011"/>
              <a:gd name="connsiteX13" fmla="*/ 4587043 w 10228277"/>
              <a:gd name="connsiteY13" fmla="*/ 649396 h 2051011"/>
              <a:gd name="connsiteX14" fmla="*/ 5093484 w 10228277"/>
              <a:gd name="connsiteY14" fmla="*/ 649396 h 2051011"/>
              <a:gd name="connsiteX15" fmla="*/ 5339301 w 10228277"/>
              <a:gd name="connsiteY15" fmla="*/ 762526 h 2051011"/>
              <a:gd name="connsiteX16" fmla="*/ 5964206 w 10228277"/>
              <a:gd name="connsiteY16" fmla="*/ 759384 h 2051011"/>
              <a:gd name="connsiteX17" fmla="*/ 6301385 w 10228277"/>
              <a:gd name="connsiteY17" fmla="*/ 906089 h 2051011"/>
              <a:gd name="connsiteX18" fmla="*/ 7040212 w 10228277"/>
              <a:gd name="connsiteY18" fmla="*/ 912985 h 2051011"/>
              <a:gd name="connsiteX19" fmla="*/ 7405791 w 10228277"/>
              <a:gd name="connsiteY19" fmla="*/ 1003645 h 2051011"/>
              <a:gd name="connsiteX20" fmla="*/ 7836301 w 10228277"/>
              <a:gd name="connsiteY20" fmla="*/ 1494618 h 2051011"/>
              <a:gd name="connsiteX21" fmla="*/ 8665617 w 10228277"/>
              <a:gd name="connsiteY21" fmla="*/ 1521368 h 2051011"/>
              <a:gd name="connsiteX22" fmla="*/ 9011766 w 10228277"/>
              <a:gd name="connsiteY22" fmla="*/ 1712026 h 2051011"/>
              <a:gd name="connsiteX23" fmla="*/ 9656191 w 10228277"/>
              <a:gd name="connsiteY23" fmla="*/ 1743276 h 2051011"/>
              <a:gd name="connsiteX24" fmla="*/ 9837676 w 10228277"/>
              <a:gd name="connsiteY24" fmla="*/ 1870769 h 2051011"/>
              <a:gd name="connsiteX25" fmla="*/ 10228277 w 10228277"/>
              <a:gd name="connsiteY25" fmla="*/ 1886068 h 2051011"/>
              <a:gd name="connsiteX26" fmla="*/ 9968478 w 10228277"/>
              <a:gd name="connsiteY26" fmla="*/ 2050512 h 2051011"/>
              <a:gd name="connsiteX27" fmla="*/ 9816717 w 10228277"/>
              <a:gd name="connsiteY27" fmla="*/ 1932552 h 2051011"/>
              <a:gd name="connsiteX28" fmla="*/ 9569685 w 10228277"/>
              <a:gd name="connsiteY28" fmla="*/ 1800601 h 2051011"/>
              <a:gd name="connsiteX29" fmla="*/ 9196021 w 10228277"/>
              <a:gd name="connsiteY29" fmla="*/ 1990026 h 2051011"/>
              <a:gd name="connsiteX30" fmla="*/ 8923083 w 10228277"/>
              <a:gd name="connsiteY30" fmla="*/ 1751420 h 2051011"/>
              <a:gd name="connsiteX31" fmla="*/ 8619779 w 10228277"/>
              <a:gd name="connsiteY31" fmla="*/ 1592392 h 2051011"/>
              <a:gd name="connsiteX32" fmla="*/ 7980273 w 10228277"/>
              <a:gd name="connsiteY32" fmla="*/ 1768722 h 2051011"/>
              <a:gd name="connsiteX33" fmla="*/ 7373680 w 10228277"/>
              <a:gd name="connsiteY33" fmla="*/ 1061478 h 2051011"/>
              <a:gd name="connsiteX34" fmla="*/ 7038741 w 10228277"/>
              <a:gd name="connsiteY34" fmla="*/ 951021 h 2051011"/>
              <a:gd name="connsiteX35" fmla="*/ 6507776 w 10228277"/>
              <a:gd name="connsiteY35" fmla="*/ 1051924 h 2051011"/>
              <a:gd name="connsiteX36" fmla="*/ 5953546 w 10228277"/>
              <a:gd name="connsiteY36" fmla="*/ 809664 h 2051011"/>
              <a:gd name="connsiteX37" fmla="*/ 5441773 w 10228277"/>
              <a:gd name="connsiteY37" fmla="*/ 880056 h 2051011"/>
              <a:gd name="connsiteX38" fmla="*/ 5091115 w 10228277"/>
              <a:gd name="connsiteY38" fmla="*/ 688991 h 2051011"/>
              <a:gd name="connsiteX39" fmla="*/ 4721502 w 10228277"/>
              <a:gd name="connsiteY39" fmla="*/ 759384 h 2051011"/>
              <a:gd name="connsiteX40" fmla="*/ 4370844 w 10228277"/>
              <a:gd name="connsiteY40" fmla="*/ 598487 h 2051011"/>
              <a:gd name="connsiteX41" fmla="*/ 4284779 w 10228277"/>
              <a:gd name="connsiteY41" fmla="*/ 755614 h 2051011"/>
              <a:gd name="connsiteX42" fmla="*/ 3546707 w 10228277"/>
              <a:gd name="connsiteY42" fmla="*/ 749224 h 2051011"/>
              <a:gd name="connsiteX43" fmla="*/ 3224096 w 10228277"/>
              <a:gd name="connsiteY43" fmla="*/ 608543 h 2051011"/>
              <a:gd name="connsiteX44" fmla="*/ 2914580 w 10228277"/>
              <a:gd name="connsiteY44" fmla="*/ 467900 h 2051011"/>
              <a:gd name="connsiteX45" fmla="*/ 2589121 w 10228277"/>
              <a:gd name="connsiteY45" fmla="*/ 497927 h 2051011"/>
              <a:gd name="connsiteX46" fmla="*/ 2251967 w 10228277"/>
              <a:gd name="connsiteY46" fmla="*/ 393239 h 2051011"/>
              <a:gd name="connsiteX47" fmla="*/ 1827383 w 10228277"/>
              <a:gd name="connsiteY47" fmla="*/ 411699 h 2051011"/>
              <a:gd name="connsiteX48" fmla="*/ 1649350 w 10228277"/>
              <a:gd name="connsiteY48" fmla="*/ 358611 h 2051011"/>
              <a:gd name="connsiteX49" fmla="*/ 1420738 w 10228277"/>
              <a:gd name="connsiteY49" fmla="*/ 241310 h 2051011"/>
              <a:gd name="connsiteX50" fmla="*/ 1117663 w 10228277"/>
              <a:gd name="connsiteY50" fmla="*/ 296855 h 2051011"/>
              <a:gd name="connsiteX51" fmla="*/ 929107 w 10228277"/>
              <a:gd name="connsiteY51" fmla="*/ 154328 h 2051011"/>
              <a:gd name="connsiteX52" fmla="*/ 609252 w 10228277"/>
              <a:gd name="connsiteY52" fmla="*/ 246551 h 2051011"/>
              <a:gd name="connsiteX53" fmla="*/ 317038 w 10228277"/>
              <a:gd name="connsiteY53" fmla="*/ 78873 h 2051011"/>
              <a:gd name="connsiteX54" fmla="*/ 1131 w 10228277"/>
              <a:gd name="connsiteY54" fmla="*/ 162712 h 2051011"/>
              <a:gd name="connsiteX55" fmla="*/ 34 w 10228277"/>
              <a:gd name="connsiteY55" fmla="*/ 0 h 2051011"/>
              <a:gd name="connsiteX0" fmla="*/ 34 w 10228277"/>
              <a:gd name="connsiteY0" fmla="*/ 0 h 2051733"/>
              <a:gd name="connsiteX1" fmla="*/ 339262 w 10228277"/>
              <a:gd name="connsiteY1" fmla="*/ 36803 h 2051733"/>
              <a:gd name="connsiteX2" fmla="*/ 520608 w 10228277"/>
              <a:gd name="connsiteY2" fmla="*/ 100838 h 2051733"/>
              <a:gd name="connsiteX3" fmla="*/ 971443 w 10228277"/>
              <a:gd name="connsiteY3" fmla="*/ 120711 h 2051733"/>
              <a:gd name="connsiteX4" fmla="*/ 1136124 w 10228277"/>
              <a:gd name="connsiteY4" fmla="*/ 176019 h 2051733"/>
              <a:gd name="connsiteX5" fmla="*/ 1448231 w 10228277"/>
              <a:gd name="connsiteY5" fmla="*/ 196065 h 2051733"/>
              <a:gd name="connsiteX6" fmla="*/ 1665951 w 10228277"/>
              <a:gd name="connsiteY6" fmla="*/ 258796 h 2051733"/>
              <a:gd name="connsiteX7" fmla="*/ 2287419 w 10228277"/>
              <a:gd name="connsiteY7" fmla="*/ 357527 h 2051733"/>
              <a:gd name="connsiteX8" fmla="*/ 2454662 w 10228277"/>
              <a:gd name="connsiteY8" fmla="*/ 407423 h 2051733"/>
              <a:gd name="connsiteX9" fmla="*/ 2899157 w 10228277"/>
              <a:gd name="connsiteY9" fmla="*/ 434692 h 2051733"/>
              <a:gd name="connsiteX10" fmla="*/ 3210396 w 10228277"/>
              <a:gd name="connsiteY10" fmla="*/ 541412 h 2051733"/>
              <a:gd name="connsiteX11" fmla="*/ 3817017 w 10228277"/>
              <a:gd name="connsiteY11" fmla="*/ 542551 h 2051733"/>
              <a:gd name="connsiteX12" fmla="*/ 4361959 w 10228277"/>
              <a:gd name="connsiteY12" fmla="*/ 551979 h 2051733"/>
              <a:gd name="connsiteX13" fmla="*/ 4587043 w 10228277"/>
              <a:gd name="connsiteY13" fmla="*/ 649396 h 2051733"/>
              <a:gd name="connsiteX14" fmla="*/ 5093484 w 10228277"/>
              <a:gd name="connsiteY14" fmla="*/ 649396 h 2051733"/>
              <a:gd name="connsiteX15" fmla="*/ 5339301 w 10228277"/>
              <a:gd name="connsiteY15" fmla="*/ 762526 h 2051733"/>
              <a:gd name="connsiteX16" fmla="*/ 5964206 w 10228277"/>
              <a:gd name="connsiteY16" fmla="*/ 759384 h 2051733"/>
              <a:gd name="connsiteX17" fmla="*/ 6301385 w 10228277"/>
              <a:gd name="connsiteY17" fmla="*/ 906089 h 2051733"/>
              <a:gd name="connsiteX18" fmla="*/ 7040212 w 10228277"/>
              <a:gd name="connsiteY18" fmla="*/ 912985 h 2051733"/>
              <a:gd name="connsiteX19" fmla="*/ 7405791 w 10228277"/>
              <a:gd name="connsiteY19" fmla="*/ 1003645 h 2051733"/>
              <a:gd name="connsiteX20" fmla="*/ 7836301 w 10228277"/>
              <a:gd name="connsiteY20" fmla="*/ 1494618 h 2051733"/>
              <a:gd name="connsiteX21" fmla="*/ 8665617 w 10228277"/>
              <a:gd name="connsiteY21" fmla="*/ 1521368 h 2051733"/>
              <a:gd name="connsiteX22" fmla="*/ 9011766 w 10228277"/>
              <a:gd name="connsiteY22" fmla="*/ 1712026 h 2051733"/>
              <a:gd name="connsiteX23" fmla="*/ 9656191 w 10228277"/>
              <a:gd name="connsiteY23" fmla="*/ 1743276 h 2051733"/>
              <a:gd name="connsiteX24" fmla="*/ 9837676 w 10228277"/>
              <a:gd name="connsiteY24" fmla="*/ 1870769 h 2051733"/>
              <a:gd name="connsiteX25" fmla="*/ 10228277 w 10228277"/>
              <a:gd name="connsiteY25" fmla="*/ 1886068 h 2051733"/>
              <a:gd name="connsiteX26" fmla="*/ 9968478 w 10228277"/>
              <a:gd name="connsiteY26" fmla="*/ 2050512 h 2051733"/>
              <a:gd name="connsiteX27" fmla="*/ 9569685 w 10228277"/>
              <a:gd name="connsiteY27" fmla="*/ 1800601 h 2051733"/>
              <a:gd name="connsiteX28" fmla="*/ 9196021 w 10228277"/>
              <a:gd name="connsiteY28" fmla="*/ 1990026 h 2051733"/>
              <a:gd name="connsiteX29" fmla="*/ 8923083 w 10228277"/>
              <a:gd name="connsiteY29" fmla="*/ 1751420 h 2051733"/>
              <a:gd name="connsiteX30" fmla="*/ 8619779 w 10228277"/>
              <a:gd name="connsiteY30" fmla="*/ 1592392 h 2051733"/>
              <a:gd name="connsiteX31" fmla="*/ 7980273 w 10228277"/>
              <a:gd name="connsiteY31" fmla="*/ 1768722 h 2051733"/>
              <a:gd name="connsiteX32" fmla="*/ 7373680 w 10228277"/>
              <a:gd name="connsiteY32" fmla="*/ 1061478 h 2051733"/>
              <a:gd name="connsiteX33" fmla="*/ 7038741 w 10228277"/>
              <a:gd name="connsiteY33" fmla="*/ 951021 h 2051733"/>
              <a:gd name="connsiteX34" fmla="*/ 6507776 w 10228277"/>
              <a:gd name="connsiteY34" fmla="*/ 1051924 h 2051733"/>
              <a:gd name="connsiteX35" fmla="*/ 5953546 w 10228277"/>
              <a:gd name="connsiteY35" fmla="*/ 809664 h 2051733"/>
              <a:gd name="connsiteX36" fmla="*/ 5441773 w 10228277"/>
              <a:gd name="connsiteY36" fmla="*/ 880056 h 2051733"/>
              <a:gd name="connsiteX37" fmla="*/ 5091115 w 10228277"/>
              <a:gd name="connsiteY37" fmla="*/ 688991 h 2051733"/>
              <a:gd name="connsiteX38" fmla="*/ 4721502 w 10228277"/>
              <a:gd name="connsiteY38" fmla="*/ 759384 h 2051733"/>
              <a:gd name="connsiteX39" fmla="*/ 4370844 w 10228277"/>
              <a:gd name="connsiteY39" fmla="*/ 598487 h 2051733"/>
              <a:gd name="connsiteX40" fmla="*/ 4284779 w 10228277"/>
              <a:gd name="connsiteY40" fmla="*/ 755614 h 2051733"/>
              <a:gd name="connsiteX41" fmla="*/ 3546707 w 10228277"/>
              <a:gd name="connsiteY41" fmla="*/ 749224 h 2051733"/>
              <a:gd name="connsiteX42" fmla="*/ 3224096 w 10228277"/>
              <a:gd name="connsiteY42" fmla="*/ 608543 h 2051733"/>
              <a:gd name="connsiteX43" fmla="*/ 2914580 w 10228277"/>
              <a:gd name="connsiteY43" fmla="*/ 467900 h 2051733"/>
              <a:gd name="connsiteX44" fmla="*/ 2589121 w 10228277"/>
              <a:gd name="connsiteY44" fmla="*/ 497927 h 2051733"/>
              <a:gd name="connsiteX45" fmla="*/ 2251967 w 10228277"/>
              <a:gd name="connsiteY45" fmla="*/ 393239 h 2051733"/>
              <a:gd name="connsiteX46" fmla="*/ 1827383 w 10228277"/>
              <a:gd name="connsiteY46" fmla="*/ 411699 h 2051733"/>
              <a:gd name="connsiteX47" fmla="*/ 1649350 w 10228277"/>
              <a:gd name="connsiteY47" fmla="*/ 358611 h 2051733"/>
              <a:gd name="connsiteX48" fmla="*/ 1420738 w 10228277"/>
              <a:gd name="connsiteY48" fmla="*/ 241310 h 2051733"/>
              <a:gd name="connsiteX49" fmla="*/ 1117663 w 10228277"/>
              <a:gd name="connsiteY49" fmla="*/ 296855 h 2051733"/>
              <a:gd name="connsiteX50" fmla="*/ 929107 w 10228277"/>
              <a:gd name="connsiteY50" fmla="*/ 154328 h 2051733"/>
              <a:gd name="connsiteX51" fmla="*/ 609252 w 10228277"/>
              <a:gd name="connsiteY51" fmla="*/ 246551 h 2051733"/>
              <a:gd name="connsiteX52" fmla="*/ 317038 w 10228277"/>
              <a:gd name="connsiteY52" fmla="*/ 78873 h 2051733"/>
              <a:gd name="connsiteX53" fmla="*/ 1131 w 10228277"/>
              <a:gd name="connsiteY53" fmla="*/ 162712 h 2051733"/>
              <a:gd name="connsiteX54" fmla="*/ 34 w 10228277"/>
              <a:gd name="connsiteY54" fmla="*/ 0 h 2051733"/>
              <a:gd name="connsiteX0" fmla="*/ 34 w 10228277"/>
              <a:gd name="connsiteY0" fmla="*/ 0 h 2055661"/>
              <a:gd name="connsiteX1" fmla="*/ 339262 w 10228277"/>
              <a:gd name="connsiteY1" fmla="*/ 36803 h 2055661"/>
              <a:gd name="connsiteX2" fmla="*/ 520608 w 10228277"/>
              <a:gd name="connsiteY2" fmla="*/ 100838 h 2055661"/>
              <a:gd name="connsiteX3" fmla="*/ 971443 w 10228277"/>
              <a:gd name="connsiteY3" fmla="*/ 120711 h 2055661"/>
              <a:gd name="connsiteX4" fmla="*/ 1136124 w 10228277"/>
              <a:gd name="connsiteY4" fmla="*/ 176019 h 2055661"/>
              <a:gd name="connsiteX5" fmla="*/ 1448231 w 10228277"/>
              <a:gd name="connsiteY5" fmla="*/ 196065 h 2055661"/>
              <a:gd name="connsiteX6" fmla="*/ 1665951 w 10228277"/>
              <a:gd name="connsiteY6" fmla="*/ 258796 h 2055661"/>
              <a:gd name="connsiteX7" fmla="*/ 2287419 w 10228277"/>
              <a:gd name="connsiteY7" fmla="*/ 357527 h 2055661"/>
              <a:gd name="connsiteX8" fmla="*/ 2454662 w 10228277"/>
              <a:gd name="connsiteY8" fmla="*/ 407423 h 2055661"/>
              <a:gd name="connsiteX9" fmla="*/ 2899157 w 10228277"/>
              <a:gd name="connsiteY9" fmla="*/ 434692 h 2055661"/>
              <a:gd name="connsiteX10" fmla="*/ 3210396 w 10228277"/>
              <a:gd name="connsiteY10" fmla="*/ 541412 h 2055661"/>
              <a:gd name="connsiteX11" fmla="*/ 3817017 w 10228277"/>
              <a:gd name="connsiteY11" fmla="*/ 542551 h 2055661"/>
              <a:gd name="connsiteX12" fmla="*/ 4361959 w 10228277"/>
              <a:gd name="connsiteY12" fmla="*/ 551979 h 2055661"/>
              <a:gd name="connsiteX13" fmla="*/ 4587043 w 10228277"/>
              <a:gd name="connsiteY13" fmla="*/ 649396 h 2055661"/>
              <a:gd name="connsiteX14" fmla="*/ 5093484 w 10228277"/>
              <a:gd name="connsiteY14" fmla="*/ 649396 h 2055661"/>
              <a:gd name="connsiteX15" fmla="*/ 5339301 w 10228277"/>
              <a:gd name="connsiteY15" fmla="*/ 762526 h 2055661"/>
              <a:gd name="connsiteX16" fmla="*/ 5964206 w 10228277"/>
              <a:gd name="connsiteY16" fmla="*/ 759384 h 2055661"/>
              <a:gd name="connsiteX17" fmla="*/ 6301385 w 10228277"/>
              <a:gd name="connsiteY17" fmla="*/ 906089 h 2055661"/>
              <a:gd name="connsiteX18" fmla="*/ 7040212 w 10228277"/>
              <a:gd name="connsiteY18" fmla="*/ 912985 h 2055661"/>
              <a:gd name="connsiteX19" fmla="*/ 7405791 w 10228277"/>
              <a:gd name="connsiteY19" fmla="*/ 1003645 h 2055661"/>
              <a:gd name="connsiteX20" fmla="*/ 7836301 w 10228277"/>
              <a:gd name="connsiteY20" fmla="*/ 1494618 h 2055661"/>
              <a:gd name="connsiteX21" fmla="*/ 8665617 w 10228277"/>
              <a:gd name="connsiteY21" fmla="*/ 1521368 h 2055661"/>
              <a:gd name="connsiteX22" fmla="*/ 9011766 w 10228277"/>
              <a:gd name="connsiteY22" fmla="*/ 1712026 h 2055661"/>
              <a:gd name="connsiteX23" fmla="*/ 9656191 w 10228277"/>
              <a:gd name="connsiteY23" fmla="*/ 1743276 h 2055661"/>
              <a:gd name="connsiteX24" fmla="*/ 9837676 w 10228277"/>
              <a:gd name="connsiteY24" fmla="*/ 1870769 h 2055661"/>
              <a:gd name="connsiteX25" fmla="*/ 10228277 w 10228277"/>
              <a:gd name="connsiteY25" fmla="*/ 1886068 h 2055661"/>
              <a:gd name="connsiteX26" fmla="*/ 9968478 w 10228277"/>
              <a:gd name="connsiteY26" fmla="*/ 2050512 h 2055661"/>
              <a:gd name="connsiteX27" fmla="*/ 9196021 w 10228277"/>
              <a:gd name="connsiteY27" fmla="*/ 1990026 h 2055661"/>
              <a:gd name="connsiteX28" fmla="*/ 8923083 w 10228277"/>
              <a:gd name="connsiteY28" fmla="*/ 1751420 h 2055661"/>
              <a:gd name="connsiteX29" fmla="*/ 8619779 w 10228277"/>
              <a:gd name="connsiteY29" fmla="*/ 1592392 h 2055661"/>
              <a:gd name="connsiteX30" fmla="*/ 7980273 w 10228277"/>
              <a:gd name="connsiteY30" fmla="*/ 1768722 h 2055661"/>
              <a:gd name="connsiteX31" fmla="*/ 7373680 w 10228277"/>
              <a:gd name="connsiteY31" fmla="*/ 1061478 h 2055661"/>
              <a:gd name="connsiteX32" fmla="*/ 7038741 w 10228277"/>
              <a:gd name="connsiteY32" fmla="*/ 951021 h 2055661"/>
              <a:gd name="connsiteX33" fmla="*/ 6507776 w 10228277"/>
              <a:gd name="connsiteY33" fmla="*/ 1051924 h 2055661"/>
              <a:gd name="connsiteX34" fmla="*/ 5953546 w 10228277"/>
              <a:gd name="connsiteY34" fmla="*/ 809664 h 2055661"/>
              <a:gd name="connsiteX35" fmla="*/ 5441773 w 10228277"/>
              <a:gd name="connsiteY35" fmla="*/ 880056 h 2055661"/>
              <a:gd name="connsiteX36" fmla="*/ 5091115 w 10228277"/>
              <a:gd name="connsiteY36" fmla="*/ 688991 h 2055661"/>
              <a:gd name="connsiteX37" fmla="*/ 4721502 w 10228277"/>
              <a:gd name="connsiteY37" fmla="*/ 759384 h 2055661"/>
              <a:gd name="connsiteX38" fmla="*/ 4370844 w 10228277"/>
              <a:gd name="connsiteY38" fmla="*/ 598487 h 2055661"/>
              <a:gd name="connsiteX39" fmla="*/ 4284779 w 10228277"/>
              <a:gd name="connsiteY39" fmla="*/ 755614 h 2055661"/>
              <a:gd name="connsiteX40" fmla="*/ 3546707 w 10228277"/>
              <a:gd name="connsiteY40" fmla="*/ 749224 h 2055661"/>
              <a:gd name="connsiteX41" fmla="*/ 3224096 w 10228277"/>
              <a:gd name="connsiteY41" fmla="*/ 608543 h 2055661"/>
              <a:gd name="connsiteX42" fmla="*/ 2914580 w 10228277"/>
              <a:gd name="connsiteY42" fmla="*/ 467900 h 2055661"/>
              <a:gd name="connsiteX43" fmla="*/ 2589121 w 10228277"/>
              <a:gd name="connsiteY43" fmla="*/ 497927 h 2055661"/>
              <a:gd name="connsiteX44" fmla="*/ 2251967 w 10228277"/>
              <a:gd name="connsiteY44" fmla="*/ 393239 h 2055661"/>
              <a:gd name="connsiteX45" fmla="*/ 1827383 w 10228277"/>
              <a:gd name="connsiteY45" fmla="*/ 411699 h 2055661"/>
              <a:gd name="connsiteX46" fmla="*/ 1649350 w 10228277"/>
              <a:gd name="connsiteY46" fmla="*/ 358611 h 2055661"/>
              <a:gd name="connsiteX47" fmla="*/ 1420738 w 10228277"/>
              <a:gd name="connsiteY47" fmla="*/ 241310 h 2055661"/>
              <a:gd name="connsiteX48" fmla="*/ 1117663 w 10228277"/>
              <a:gd name="connsiteY48" fmla="*/ 296855 h 2055661"/>
              <a:gd name="connsiteX49" fmla="*/ 929107 w 10228277"/>
              <a:gd name="connsiteY49" fmla="*/ 154328 h 2055661"/>
              <a:gd name="connsiteX50" fmla="*/ 609252 w 10228277"/>
              <a:gd name="connsiteY50" fmla="*/ 246551 h 2055661"/>
              <a:gd name="connsiteX51" fmla="*/ 317038 w 10228277"/>
              <a:gd name="connsiteY51" fmla="*/ 78873 h 2055661"/>
              <a:gd name="connsiteX52" fmla="*/ 1131 w 10228277"/>
              <a:gd name="connsiteY52" fmla="*/ 162712 h 2055661"/>
              <a:gd name="connsiteX53" fmla="*/ 34 w 10228277"/>
              <a:gd name="connsiteY53" fmla="*/ 0 h 2055661"/>
              <a:gd name="connsiteX0" fmla="*/ 34 w 10228277"/>
              <a:gd name="connsiteY0" fmla="*/ 0 h 2053231"/>
              <a:gd name="connsiteX1" fmla="*/ 339262 w 10228277"/>
              <a:gd name="connsiteY1" fmla="*/ 36803 h 2053231"/>
              <a:gd name="connsiteX2" fmla="*/ 520608 w 10228277"/>
              <a:gd name="connsiteY2" fmla="*/ 100838 h 2053231"/>
              <a:gd name="connsiteX3" fmla="*/ 971443 w 10228277"/>
              <a:gd name="connsiteY3" fmla="*/ 120711 h 2053231"/>
              <a:gd name="connsiteX4" fmla="*/ 1136124 w 10228277"/>
              <a:gd name="connsiteY4" fmla="*/ 176019 h 2053231"/>
              <a:gd name="connsiteX5" fmla="*/ 1448231 w 10228277"/>
              <a:gd name="connsiteY5" fmla="*/ 196065 h 2053231"/>
              <a:gd name="connsiteX6" fmla="*/ 1665951 w 10228277"/>
              <a:gd name="connsiteY6" fmla="*/ 258796 h 2053231"/>
              <a:gd name="connsiteX7" fmla="*/ 2287419 w 10228277"/>
              <a:gd name="connsiteY7" fmla="*/ 357527 h 2053231"/>
              <a:gd name="connsiteX8" fmla="*/ 2454662 w 10228277"/>
              <a:gd name="connsiteY8" fmla="*/ 407423 h 2053231"/>
              <a:gd name="connsiteX9" fmla="*/ 2899157 w 10228277"/>
              <a:gd name="connsiteY9" fmla="*/ 434692 h 2053231"/>
              <a:gd name="connsiteX10" fmla="*/ 3210396 w 10228277"/>
              <a:gd name="connsiteY10" fmla="*/ 541412 h 2053231"/>
              <a:gd name="connsiteX11" fmla="*/ 3817017 w 10228277"/>
              <a:gd name="connsiteY11" fmla="*/ 542551 h 2053231"/>
              <a:gd name="connsiteX12" fmla="*/ 4361959 w 10228277"/>
              <a:gd name="connsiteY12" fmla="*/ 551979 h 2053231"/>
              <a:gd name="connsiteX13" fmla="*/ 4587043 w 10228277"/>
              <a:gd name="connsiteY13" fmla="*/ 649396 h 2053231"/>
              <a:gd name="connsiteX14" fmla="*/ 5093484 w 10228277"/>
              <a:gd name="connsiteY14" fmla="*/ 649396 h 2053231"/>
              <a:gd name="connsiteX15" fmla="*/ 5339301 w 10228277"/>
              <a:gd name="connsiteY15" fmla="*/ 762526 h 2053231"/>
              <a:gd name="connsiteX16" fmla="*/ 5964206 w 10228277"/>
              <a:gd name="connsiteY16" fmla="*/ 759384 h 2053231"/>
              <a:gd name="connsiteX17" fmla="*/ 6301385 w 10228277"/>
              <a:gd name="connsiteY17" fmla="*/ 906089 h 2053231"/>
              <a:gd name="connsiteX18" fmla="*/ 7040212 w 10228277"/>
              <a:gd name="connsiteY18" fmla="*/ 912985 h 2053231"/>
              <a:gd name="connsiteX19" fmla="*/ 7405791 w 10228277"/>
              <a:gd name="connsiteY19" fmla="*/ 1003645 h 2053231"/>
              <a:gd name="connsiteX20" fmla="*/ 7836301 w 10228277"/>
              <a:gd name="connsiteY20" fmla="*/ 1494618 h 2053231"/>
              <a:gd name="connsiteX21" fmla="*/ 8665617 w 10228277"/>
              <a:gd name="connsiteY21" fmla="*/ 1521368 h 2053231"/>
              <a:gd name="connsiteX22" fmla="*/ 9011766 w 10228277"/>
              <a:gd name="connsiteY22" fmla="*/ 1712026 h 2053231"/>
              <a:gd name="connsiteX23" fmla="*/ 9656191 w 10228277"/>
              <a:gd name="connsiteY23" fmla="*/ 1743276 h 2053231"/>
              <a:gd name="connsiteX24" fmla="*/ 9837676 w 10228277"/>
              <a:gd name="connsiteY24" fmla="*/ 1870769 h 2053231"/>
              <a:gd name="connsiteX25" fmla="*/ 10228277 w 10228277"/>
              <a:gd name="connsiteY25" fmla="*/ 1886068 h 2053231"/>
              <a:gd name="connsiteX26" fmla="*/ 9968478 w 10228277"/>
              <a:gd name="connsiteY26" fmla="*/ 2050512 h 2053231"/>
              <a:gd name="connsiteX27" fmla="*/ 8923083 w 10228277"/>
              <a:gd name="connsiteY27" fmla="*/ 1751420 h 2053231"/>
              <a:gd name="connsiteX28" fmla="*/ 8619779 w 10228277"/>
              <a:gd name="connsiteY28" fmla="*/ 1592392 h 2053231"/>
              <a:gd name="connsiteX29" fmla="*/ 7980273 w 10228277"/>
              <a:gd name="connsiteY29" fmla="*/ 1768722 h 2053231"/>
              <a:gd name="connsiteX30" fmla="*/ 7373680 w 10228277"/>
              <a:gd name="connsiteY30" fmla="*/ 1061478 h 2053231"/>
              <a:gd name="connsiteX31" fmla="*/ 7038741 w 10228277"/>
              <a:gd name="connsiteY31" fmla="*/ 951021 h 2053231"/>
              <a:gd name="connsiteX32" fmla="*/ 6507776 w 10228277"/>
              <a:gd name="connsiteY32" fmla="*/ 1051924 h 2053231"/>
              <a:gd name="connsiteX33" fmla="*/ 5953546 w 10228277"/>
              <a:gd name="connsiteY33" fmla="*/ 809664 h 2053231"/>
              <a:gd name="connsiteX34" fmla="*/ 5441773 w 10228277"/>
              <a:gd name="connsiteY34" fmla="*/ 880056 h 2053231"/>
              <a:gd name="connsiteX35" fmla="*/ 5091115 w 10228277"/>
              <a:gd name="connsiteY35" fmla="*/ 688991 h 2053231"/>
              <a:gd name="connsiteX36" fmla="*/ 4721502 w 10228277"/>
              <a:gd name="connsiteY36" fmla="*/ 759384 h 2053231"/>
              <a:gd name="connsiteX37" fmla="*/ 4370844 w 10228277"/>
              <a:gd name="connsiteY37" fmla="*/ 598487 h 2053231"/>
              <a:gd name="connsiteX38" fmla="*/ 4284779 w 10228277"/>
              <a:gd name="connsiteY38" fmla="*/ 755614 h 2053231"/>
              <a:gd name="connsiteX39" fmla="*/ 3546707 w 10228277"/>
              <a:gd name="connsiteY39" fmla="*/ 749224 h 2053231"/>
              <a:gd name="connsiteX40" fmla="*/ 3224096 w 10228277"/>
              <a:gd name="connsiteY40" fmla="*/ 608543 h 2053231"/>
              <a:gd name="connsiteX41" fmla="*/ 2914580 w 10228277"/>
              <a:gd name="connsiteY41" fmla="*/ 467900 h 2053231"/>
              <a:gd name="connsiteX42" fmla="*/ 2589121 w 10228277"/>
              <a:gd name="connsiteY42" fmla="*/ 497927 h 2053231"/>
              <a:gd name="connsiteX43" fmla="*/ 2251967 w 10228277"/>
              <a:gd name="connsiteY43" fmla="*/ 393239 h 2053231"/>
              <a:gd name="connsiteX44" fmla="*/ 1827383 w 10228277"/>
              <a:gd name="connsiteY44" fmla="*/ 411699 h 2053231"/>
              <a:gd name="connsiteX45" fmla="*/ 1649350 w 10228277"/>
              <a:gd name="connsiteY45" fmla="*/ 358611 h 2053231"/>
              <a:gd name="connsiteX46" fmla="*/ 1420738 w 10228277"/>
              <a:gd name="connsiteY46" fmla="*/ 241310 h 2053231"/>
              <a:gd name="connsiteX47" fmla="*/ 1117663 w 10228277"/>
              <a:gd name="connsiteY47" fmla="*/ 296855 h 2053231"/>
              <a:gd name="connsiteX48" fmla="*/ 929107 w 10228277"/>
              <a:gd name="connsiteY48" fmla="*/ 154328 h 2053231"/>
              <a:gd name="connsiteX49" fmla="*/ 609252 w 10228277"/>
              <a:gd name="connsiteY49" fmla="*/ 246551 h 2053231"/>
              <a:gd name="connsiteX50" fmla="*/ 317038 w 10228277"/>
              <a:gd name="connsiteY50" fmla="*/ 78873 h 2053231"/>
              <a:gd name="connsiteX51" fmla="*/ 1131 w 10228277"/>
              <a:gd name="connsiteY51" fmla="*/ 162712 h 2053231"/>
              <a:gd name="connsiteX52" fmla="*/ 34 w 10228277"/>
              <a:gd name="connsiteY52" fmla="*/ 0 h 2053231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980273 w 10228277"/>
              <a:gd name="connsiteY28" fmla="*/ 1768722 h 2060238"/>
              <a:gd name="connsiteX29" fmla="*/ 7373680 w 10228277"/>
              <a:gd name="connsiteY29" fmla="*/ 1061478 h 2060238"/>
              <a:gd name="connsiteX30" fmla="*/ 7038741 w 10228277"/>
              <a:gd name="connsiteY30" fmla="*/ 951021 h 2060238"/>
              <a:gd name="connsiteX31" fmla="*/ 6507776 w 10228277"/>
              <a:gd name="connsiteY31" fmla="*/ 1051924 h 2060238"/>
              <a:gd name="connsiteX32" fmla="*/ 5953546 w 10228277"/>
              <a:gd name="connsiteY32" fmla="*/ 809664 h 2060238"/>
              <a:gd name="connsiteX33" fmla="*/ 5441773 w 10228277"/>
              <a:gd name="connsiteY33" fmla="*/ 880056 h 2060238"/>
              <a:gd name="connsiteX34" fmla="*/ 5091115 w 10228277"/>
              <a:gd name="connsiteY34" fmla="*/ 688991 h 2060238"/>
              <a:gd name="connsiteX35" fmla="*/ 4721502 w 10228277"/>
              <a:gd name="connsiteY35" fmla="*/ 759384 h 2060238"/>
              <a:gd name="connsiteX36" fmla="*/ 4370844 w 10228277"/>
              <a:gd name="connsiteY36" fmla="*/ 598487 h 2060238"/>
              <a:gd name="connsiteX37" fmla="*/ 4284779 w 10228277"/>
              <a:gd name="connsiteY37" fmla="*/ 755614 h 2060238"/>
              <a:gd name="connsiteX38" fmla="*/ 3546707 w 10228277"/>
              <a:gd name="connsiteY38" fmla="*/ 749224 h 2060238"/>
              <a:gd name="connsiteX39" fmla="*/ 3224096 w 10228277"/>
              <a:gd name="connsiteY39" fmla="*/ 608543 h 2060238"/>
              <a:gd name="connsiteX40" fmla="*/ 2914580 w 10228277"/>
              <a:gd name="connsiteY40" fmla="*/ 467900 h 2060238"/>
              <a:gd name="connsiteX41" fmla="*/ 2589121 w 10228277"/>
              <a:gd name="connsiteY41" fmla="*/ 497927 h 2060238"/>
              <a:gd name="connsiteX42" fmla="*/ 2251967 w 10228277"/>
              <a:gd name="connsiteY42" fmla="*/ 393239 h 2060238"/>
              <a:gd name="connsiteX43" fmla="*/ 1827383 w 10228277"/>
              <a:gd name="connsiteY43" fmla="*/ 411699 h 2060238"/>
              <a:gd name="connsiteX44" fmla="*/ 1649350 w 10228277"/>
              <a:gd name="connsiteY44" fmla="*/ 358611 h 2060238"/>
              <a:gd name="connsiteX45" fmla="*/ 1420738 w 10228277"/>
              <a:gd name="connsiteY45" fmla="*/ 241310 h 2060238"/>
              <a:gd name="connsiteX46" fmla="*/ 1117663 w 10228277"/>
              <a:gd name="connsiteY46" fmla="*/ 296855 h 2060238"/>
              <a:gd name="connsiteX47" fmla="*/ 929107 w 10228277"/>
              <a:gd name="connsiteY47" fmla="*/ 154328 h 2060238"/>
              <a:gd name="connsiteX48" fmla="*/ 609252 w 10228277"/>
              <a:gd name="connsiteY48" fmla="*/ 246551 h 2060238"/>
              <a:gd name="connsiteX49" fmla="*/ 317038 w 10228277"/>
              <a:gd name="connsiteY49" fmla="*/ 78873 h 2060238"/>
              <a:gd name="connsiteX50" fmla="*/ 1131 w 10228277"/>
              <a:gd name="connsiteY50" fmla="*/ 162712 h 2060238"/>
              <a:gd name="connsiteX51" fmla="*/ 34 w 10228277"/>
              <a:gd name="connsiteY51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373680 w 10228277"/>
              <a:gd name="connsiteY28" fmla="*/ 1061478 h 2060238"/>
              <a:gd name="connsiteX29" fmla="*/ 7038741 w 10228277"/>
              <a:gd name="connsiteY29" fmla="*/ 951021 h 2060238"/>
              <a:gd name="connsiteX30" fmla="*/ 6507776 w 10228277"/>
              <a:gd name="connsiteY30" fmla="*/ 1051924 h 2060238"/>
              <a:gd name="connsiteX31" fmla="*/ 5953546 w 10228277"/>
              <a:gd name="connsiteY31" fmla="*/ 809664 h 2060238"/>
              <a:gd name="connsiteX32" fmla="*/ 5441773 w 10228277"/>
              <a:gd name="connsiteY32" fmla="*/ 880056 h 2060238"/>
              <a:gd name="connsiteX33" fmla="*/ 5091115 w 10228277"/>
              <a:gd name="connsiteY33" fmla="*/ 688991 h 2060238"/>
              <a:gd name="connsiteX34" fmla="*/ 4721502 w 10228277"/>
              <a:gd name="connsiteY34" fmla="*/ 759384 h 2060238"/>
              <a:gd name="connsiteX35" fmla="*/ 4370844 w 10228277"/>
              <a:gd name="connsiteY35" fmla="*/ 598487 h 2060238"/>
              <a:gd name="connsiteX36" fmla="*/ 4284779 w 10228277"/>
              <a:gd name="connsiteY36" fmla="*/ 755614 h 2060238"/>
              <a:gd name="connsiteX37" fmla="*/ 3546707 w 10228277"/>
              <a:gd name="connsiteY37" fmla="*/ 749224 h 2060238"/>
              <a:gd name="connsiteX38" fmla="*/ 3224096 w 10228277"/>
              <a:gd name="connsiteY38" fmla="*/ 608543 h 2060238"/>
              <a:gd name="connsiteX39" fmla="*/ 2914580 w 10228277"/>
              <a:gd name="connsiteY39" fmla="*/ 467900 h 2060238"/>
              <a:gd name="connsiteX40" fmla="*/ 2589121 w 10228277"/>
              <a:gd name="connsiteY40" fmla="*/ 497927 h 2060238"/>
              <a:gd name="connsiteX41" fmla="*/ 2251967 w 10228277"/>
              <a:gd name="connsiteY41" fmla="*/ 393239 h 2060238"/>
              <a:gd name="connsiteX42" fmla="*/ 1827383 w 10228277"/>
              <a:gd name="connsiteY42" fmla="*/ 411699 h 2060238"/>
              <a:gd name="connsiteX43" fmla="*/ 1649350 w 10228277"/>
              <a:gd name="connsiteY43" fmla="*/ 358611 h 2060238"/>
              <a:gd name="connsiteX44" fmla="*/ 1420738 w 10228277"/>
              <a:gd name="connsiteY44" fmla="*/ 241310 h 2060238"/>
              <a:gd name="connsiteX45" fmla="*/ 1117663 w 10228277"/>
              <a:gd name="connsiteY45" fmla="*/ 296855 h 2060238"/>
              <a:gd name="connsiteX46" fmla="*/ 929107 w 10228277"/>
              <a:gd name="connsiteY46" fmla="*/ 154328 h 2060238"/>
              <a:gd name="connsiteX47" fmla="*/ 609252 w 10228277"/>
              <a:gd name="connsiteY47" fmla="*/ 246551 h 2060238"/>
              <a:gd name="connsiteX48" fmla="*/ 317038 w 10228277"/>
              <a:gd name="connsiteY48" fmla="*/ 78873 h 2060238"/>
              <a:gd name="connsiteX49" fmla="*/ 1131 w 10228277"/>
              <a:gd name="connsiteY49" fmla="*/ 162712 h 2060238"/>
              <a:gd name="connsiteX50" fmla="*/ 34 w 10228277"/>
              <a:gd name="connsiteY50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6507776 w 10228277"/>
              <a:gd name="connsiteY29" fmla="*/ 1051924 h 2060238"/>
              <a:gd name="connsiteX30" fmla="*/ 5953546 w 10228277"/>
              <a:gd name="connsiteY30" fmla="*/ 809664 h 2060238"/>
              <a:gd name="connsiteX31" fmla="*/ 5441773 w 10228277"/>
              <a:gd name="connsiteY31" fmla="*/ 880056 h 2060238"/>
              <a:gd name="connsiteX32" fmla="*/ 5091115 w 10228277"/>
              <a:gd name="connsiteY32" fmla="*/ 688991 h 2060238"/>
              <a:gd name="connsiteX33" fmla="*/ 4721502 w 10228277"/>
              <a:gd name="connsiteY33" fmla="*/ 759384 h 2060238"/>
              <a:gd name="connsiteX34" fmla="*/ 4370844 w 10228277"/>
              <a:gd name="connsiteY34" fmla="*/ 598487 h 2060238"/>
              <a:gd name="connsiteX35" fmla="*/ 4284779 w 10228277"/>
              <a:gd name="connsiteY35" fmla="*/ 755614 h 2060238"/>
              <a:gd name="connsiteX36" fmla="*/ 3546707 w 10228277"/>
              <a:gd name="connsiteY36" fmla="*/ 749224 h 2060238"/>
              <a:gd name="connsiteX37" fmla="*/ 3224096 w 10228277"/>
              <a:gd name="connsiteY37" fmla="*/ 608543 h 2060238"/>
              <a:gd name="connsiteX38" fmla="*/ 2914580 w 10228277"/>
              <a:gd name="connsiteY38" fmla="*/ 467900 h 2060238"/>
              <a:gd name="connsiteX39" fmla="*/ 2589121 w 10228277"/>
              <a:gd name="connsiteY39" fmla="*/ 497927 h 2060238"/>
              <a:gd name="connsiteX40" fmla="*/ 2251967 w 10228277"/>
              <a:gd name="connsiteY40" fmla="*/ 393239 h 2060238"/>
              <a:gd name="connsiteX41" fmla="*/ 1827383 w 10228277"/>
              <a:gd name="connsiteY41" fmla="*/ 411699 h 2060238"/>
              <a:gd name="connsiteX42" fmla="*/ 1649350 w 10228277"/>
              <a:gd name="connsiteY42" fmla="*/ 358611 h 2060238"/>
              <a:gd name="connsiteX43" fmla="*/ 1420738 w 10228277"/>
              <a:gd name="connsiteY43" fmla="*/ 241310 h 2060238"/>
              <a:gd name="connsiteX44" fmla="*/ 1117663 w 10228277"/>
              <a:gd name="connsiteY44" fmla="*/ 296855 h 2060238"/>
              <a:gd name="connsiteX45" fmla="*/ 929107 w 10228277"/>
              <a:gd name="connsiteY45" fmla="*/ 154328 h 2060238"/>
              <a:gd name="connsiteX46" fmla="*/ 609252 w 10228277"/>
              <a:gd name="connsiteY46" fmla="*/ 246551 h 2060238"/>
              <a:gd name="connsiteX47" fmla="*/ 317038 w 10228277"/>
              <a:gd name="connsiteY47" fmla="*/ 78873 h 2060238"/>
              <a:gd name="connsiteX48" fmla="*/ 1131 w 10228277"/>
              <a:gd name="connsiteY48" fmla="*/ 162712 h 2060238"/>
              <a:gd name="connsiteX49" fmla="*/ 34 w 10228277"/>
              <a:gd name="connsiteY49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5953546 w 10228277"/>
              <a:gd name="connsiteY29" fmla="*/ 809664 h 2060238"/>
              <a:gd name="connsiteX30" fmla="*/ 5441773 w 10228277"/>
              <a:gd name="connsiteY30" fmla="*/ 880056 h 2060238"/>
              <a:gd name="connsiteX31" fmla="*/ 5091115 w 10228277"/>
              <a:gd name="connsiteY31" fmla="*/ 688991 h 2060238"/>
              <a:gd name="connsiteX32" fmla="*/ 4721502 w 10228277"/>
              <a:gd name="connsiteY32" fmla="*/ 759384 h 2060238"/>
              <a:gd name="connsiteX33" fmla="*/ 4370844 w 10228277"/>
              <a:gd name="connsiteY33" fmla="*/ 598487 h 2060238"/>
              <a:gd name="connsiteX34" fmla="*/ 4284779 w 10228277"/>
              <a:gd name="connsiteY34" fmla="*/ 755614 h 2060238"/>
              <a:gd name="connsiteX35" fmla="*/ 3546707 w 10228277"/>
              <a:gd name="connsiteY35" fmla="*/ 749224 h 2060238"/>
              <a:gd name="connsiteX36" fmla="*/ 3224096 w 10228277"/>
              <a:gd name="connsiteY36" fmla="*/ 608543 h 2060238"/>
              <a:gd name="connsiteX37" fmla="*/ 2914580 w 10228277"/>
              <a:gd name="connsiteY37" fmla="*/ 467900 h 2060238"/>
              <a:gd name="connsiteX38" fmla="*/ 2589121 w 10228277"/>
              <a:gd name="connsiteY38" fmla="*/ 497927 h 2060238"/>
              <a:gd name="connsiteX39" fmla="*/ 2251967 w 10228277"/>
              <a:gd name="connsiteY39" fmla="*/ 393239 h 2060238"/>
              <a:gd name="connsiteX40" fmla="*/ 1827383 w 10228277"/>
              <a:gd name="connsiteY40" fmla="*/ 411699 h 2060238"/>
              <a:gd name="connsiteX41" fmla="*/ 1649350 w 10228277"/>
              <a:gd name="connsiteY41" fmla="*/ 358611 h 2060238"/>
              <a:gd name="connsiteX42" fmla="*/ 1420738 w 10228277"/>
              <a:gd name="connsiteY42" fmla="*/ 241310 h 2060238"/>
              <a:gd name="connsiteX43" fmla="*/ 1117663 w 10228277"/>
              <a:gd name="connsiteY43" fmla="*/ 296855 h 2060238"/>
              <a:gd name="connsiteX44" fmla="*/ 929107 w 10228277"/>
              <a:gd name="connsiteY44" fmla="*/ 154328 h 2060238"/>
              <a:gd name="connsiteX45" fmla="*/ 609252 w 10228277"/>
              <a:gd name="connsiteY45" fmla="*/ 246551 h 2060238"/>
              <a:gd name="connsiteX46" fmla="*/ 317038 w 10228277"/>
              <a:gd name="connsiteY46" fmla="*/ 78873 h 2060238"/>
              <a:gd name="connsiteX47" fmla="*/ 1131 w 10228277"/>
              <a:gd name="connsiteY47" fmla="*/ 162712 h 2060238"/>
              <a:gd name="connsiteX48" fmla="*/ 34 w 10228277"/>
              <a:gd name="connsiteY48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5953546 w 10228277"/>
              <a:gd name="connsiteY29" fmla="*/ 809664 h 2060238"/>
              <a:gd name="connsiteX30" fmla="*/ 5091115 w 10228277"/>
              <a:gd name="connsiteY30" fmla="*/ 688991 h 2060238"/>
              <a:gd name="connsiteX31" fmla="*/ 4721502 w 10228277"/>
              <a:gd name="connsiteY31" fmla="*/ 759384 h 2060238"/>
              <a:gd name="connsiteX32" fmla="*/ 4370844 w 10228277"/>
              <a:gd name="connsiteY32" fmla="*/ 598487 h 2060238"/>
              <a:gd name="connsiteX33" fmla="*/ 4284779 w 10228277"/>
              <a:gd name="connsiteY33" fmla="*/ 755614 h 2060238"/>
              <a:gd name="connsiteX34" fmla="*/ 3546707 w 10228277"/>
              <a:gd name="connsiteY34" fmla="*/ 749224 h 2060238"/>
              <a:gd name="connsiteX35" fmla="*/ 3224096 w 10228277"/>
              <a:gd name="connsiteY35" fmla="*/ 608543 h 2060238"/>
              <a:gd name="connsiteX36" fmla="*/ 2914580 w 10228277"/>
              <a:gd name="connsiteY36" fmla="*/ 467900 h 2060238"/>
              <a:gd name="connsiteX37" fmla="*/ 2589121 w 10228277"/>
              <a:gd name="connsiteY37" fmla="*/ 497927 h 2060238"/>
              <a:gd name="connsiteX38" fmla="*/ 2251967 w 10228277"/>
              <a:gd name="connsiteY38" fmla="*/ 393239 h 2060238"/>
              <a:gd name="connsiteX39" fmla="*/ 1827383 w 10228277"/>
              <a:gd name="connsiteY39" fmla="*/ 411699 h 2060238"/>
              <a:gd name="connsiteX40" fmla="*/ 1649350 w 10228277"/>
              <a:gd name="connsiteY40" fmla="*/ 358611 h 2060238"/>
              <a:gd name="connsiteX41" fmla="*/ 1420738 w 10228277"/>
              <a:gd name="connsiteY41" fmla="*/ 241310 h 2060238"/>
              <a:gd name="connsiteX42" fmla="*/ 1117663 w 10228277"/>
              <a:gd name="connsiteY42" fmla="*/ 296855 h 2060238"/>
              <a:gd name="connsiteX43" fmla="*/ 929107 w 10228277"/>
              <a:gd name="connsiteY43" fmla="*/ 154328 h 2060238"/>
              <a:gd name="connsiteX44" fmla="*/ 609252 w 10228277"/>
              <a:gd name="connsiteY44" fmla="*/ 246551 h 2060238"/>
              <a:gd name="connsiteX45" fmla="*/ 317038 w 10228277"/>
              <a:gd name="connsiteY45" fmla="*/ 78873 h 2060238"/>
              <a:gd name="connsiteX46" fmla="*/ 1131 w 10228277"/>
              <a:gd name="connsiteY46" fmla="*/ 162712 h 2060238"/>
              <a:gd name="connsiteX47" fmla="*/ 34 w 10228277"/>
              <a:gd name="connsiteY47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5091115 w 10228277"/>
              <a:gd name="connsiteY29" fmla="*/ 688991 h 2060238"/>
              <a:gd name="connsiteX30" fmla="*/ 4721502 w 10228277"/>
              <a:gd name="connsiteY30" fmla="*/ 759384 h 2060238"/>
              <a:gd name="connsiteX31" fmla="*/ 4370844 w 10228277"/>
              <a:gd name="connsiteY31" fmla="*/ 598487 h 2060238"/>
              <a:gd name="connsiteX32" fmla="*/ 4284779 w 10228277"/>
              <a:gd name="connsiteY32" fmla="*/ 755614 h 2060238"/>
              <a:gd name="connsiteX33" fmla="*/ 3546707 w 10228277"/>
              <a:gd name="connsiteY33" fmla="*/ 749224 h 2060238"/>
              <a:gd name="connsiteX34" fmla="*/ 3224096 w 10228277"/>
              <a:gd name="connsiteY34" fmla="*/ 608543 h 2060238"/>
              <a:gd name="connsiteX35" fmla="*/ 2914580 w 10228277"/>
              <a:gd name="connsiteY35" fmla="*/ 467900 h 2060238"/>
              <a:gd name="connsiteX36" fmla="*/ 2589121 w 10228277"/>
              <a:gd name="connsiteY36" fmla="*/ 497927 h 2060238"/>
              <a:gd name="connsiteX37" fmla="*/ 2251967 w 10228277"/>
              <a:gd name="connsiteY37" fmla="*/ 393239 h 2060238"/>
              <a:gd name="connsiteX38" fmla="*/ 1827383 w 10228277"/>
              <a:gd name="connsiteY38" fmla="*/ 411699 h 2060238"/>
              <a:gd name="connsiteX39" fmla="*/ 1649350 w 10228277"/>
              <a:gd name="connsiteY39" fmla="*/ 358611 h 2060238"/>
              <a:gd name="connsiteX40" fmla="*/ 1420738 w 10228277"/>
              <a:gd name="connsiteY40" fmla="*/ 241310 h 2060238"/>
              <a:gd name="connsiteX41" fmla="*/ 1117663 w 10228277"/>
              <a:gd name="connsiteY41" fmla="*/ 296855 h 2060238"/>
              <a:gd name="connsiteX42" fmla="*/ 929107 w 10228277"/>
              <a:gd name="connsiteY42" fmla="*/ 154328 h 2060238"/>
              <a:gd name="connsiteX43" fmla="*/ 609252 w 10228277"/>
              <a:gd name="connsiteY43" fmla="*/ 246551 h 2060238"/>
              <a:gd name="connsiteX44" fmla="*/ 317038 w 10228277"/>
              <a:gd name="connsiteY44" fmla="*/ 78873 h 2060238"/>
              <a:gd name="connsiteX45" fmla="*/ 1131 w 10228277"/>
              <a:gd name="connsiteY45" fmla="*/ 162712 h 2060238"/>
              <a:gd name="connsiteX46" fmla="*/ 34 w 10228277"/>
              <a:gd name="connsiteY46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6301385 w 10228277"/>
              <a:gd name="connsiteY16" fmla="*/ 906089 h 2060238"/>
              <a:gd name="connsiteX17" fmla="*/ 7040212 w 10228277"/>
              <a:gd name="connsiteY17" fmla="*/ 912985 h 2060238"/>
              <a:gd name="connsiteX18" fmla="*/ 7405791 w 10228277"/>
              <a:gd name="connsiteY18" fmla="*/ 1003645 h 2060238"/>
              <a:gd name="connsiteX19" fmla="*/ 7836301 w 10228277"/>
              <a:gd name="connsiteY19" fmla="*/ 1494618 h 2060238"/>
              <a:gd name="connsiteX20" fmla="*/ 8665617 w 10228277"/>
              <a:gd name="connsiteY20" fmla="*/ 1521368 h 2060238"/>
              <a:gd name="connsiteX21" fmla="*/ 9011766 w 10228277"/>
              <a:gd name="connsiteY21" fmla="*/ 1712026 h 2060238"/>
              <a:gd name="connsiteX22" fmla="*/ 9656191 w 10228277"/>
              <a:gd name="connsiteY22" fmla="*/ 1743276 h 2060238"/>
              <a:gd name="connsiteX23" fmla="*/ 9837676 w 10228277"/>
              <a:gd name="connsiteY23" fmla="*/ 1870769 h 2060238"/>
              <a:gd name="connsiteX24" fmla="*/ 10228277 w 10228277"/>
              <a:gd name="connsiteY24" fmla="*/ 1886068 h 2060238"/>
              <a:gd name="connsiteX25" fmla="*/ 9968478 w 10228277"/>
              <a:gd name="connsiteY25" fmla="*/ 2050512 h 2060238"/>
              <a:gd name="connsiteX26" fmla="*/ 8619779 w 10228277"/>
              <a:gd name="connsiteY26" fmla="*/ 1592392 h 2060238"/>
              <a:gd name="connsiteX27" fmla="*/ 7038741 w 10228277"/>
              <a:gd name="connsiteY27" fmla="*/ 951021 h 2060238"/>
              <a:gd name="connsiteX28" fmla="*/ 5091115 w 10228277"/>
              <a:gd name="connsiteY28" fmla="*/ 688991 h 2060238"/>
              <a:gd name="connsiteX29" fmla="*/ 4721502 w 10228277"/>
              <a:gd name="connsiteY29" fmla="*/ 759384 h 2060238"/>
              <a:gd name="connsiteX30" fmla="*/ 4370844 w 10228277"/>
              <a:gd name="connsiteY30" fmla="*/ 598487 h 2060238"/>
              <a:gd name="connsiteX31" fmla="*/ 4284779 w 10228277"/>
              <a:gd name="connsiteY31" fmla="*/ 755614 h 2060238"/>
              <a:gd name="connsiteX32" fmla="*/ 3546707 w 10228277"/>
              <a:gd name="connsiteY32" fmla="*/ 749224 h 2060238"/>
              <a:gd name="connsiteX33" fmla="*/ 3224096 w 10228277"/>
              <a:gd name="connsiteY33" fmla="*/ 608543 h 2060238"/>
              <a:gd name="connsiteX34" fmla="*/ 2914580 w 10228277"/>
              <a:gd name="connsiteY34" fmla="*/ 467900 h 2060238"/>
              <a:gd name="connsiteX35" fmla="*/ 2589121 w 10228277"/>
              <a:gd name="connsiteY35" fmla="*/ 497927 h 2060238"/>
              <a:gd name="connsiteX36" fmla="*/ 2251967 w 10228277"/>
              <a:gd name="connsiteY36" fmla="*/ 393239 h 2060238"/>
              <a:gd name="connsiteX37" fmla="*/ 1827383 w 10228277"/>
              <a:gd name="connsiteY37" fmla="*/ 411699 h 2060238"/>
              <a:gd name="connsiteX38" fmla="*/ 1649350 w 10228277"/>
              <a:gd name="connsiteY38" fmla="*/ 358611 h 2060238"/>
              <a:gd name="connsiteX39" fmla="*/ 1420738 w 10228277"/>
              <a:gd name="connsiteY39" fmla="*/ 241310 h 2060238"/>
              <a:gd name="connsiteX40" fmla="*/ 1117663 w 10228277"/>
              <a:gd name="connsiteY40" fmla="*/ 296855 h 2060238"/>
              <a:gd name="connsiteX41" fmla="*/ 929107 w 10228277"/>
              <a:gd name="connsiteY41" fmla="*/ 154328 h 2060238"/>
              <a:gd name="connsiteX42" fmla="*/ 609252 w 10228277"/>
              <a:gd name="connsiteY42" fmla="*/ 246551 h 2060238"/>
              <a:gd name="connsiteX43" fmla="*/ 317038 w 10228277"/>
              <a:gd name="connsiteY43" fmla="*/ 78873 h 2060238"/>
              <a:gd name="connsiteX44" fmla="*/ 1131 w 10228277"/>
              <a:gd name="connsiteY44" fmla="*/ 162712 h 2060238"/>
              <a:gd name="connsiteX45" fmla="*/ 34 w 10228277"/>
              <a:gd name="connsiteY45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7836301 w 10228277"/>
              <a:gd name="connsiteY18" fmla="*/ 1494618 h 2060238"/>
              <a:gd name="connsiteX19" fmla="*/ 8665617 w 10228277"/>
              <a:gd name="connsiteY19" fmla="*/ 1521368 h 2060238"/>
              <a:gd name="connsiteX20" fmla="*/ 9011766 w 10228277"/>
              <a:gd name="connsiteY20" fmla="*/ 1712026 h 2060238"/>
              <a:gd name="connsiteX21" fmla="*/ 9656191 w 10228277"/>
              <a:gd name="connsiteY21" fmla="*/ 1743276 h 2060238"/>
              <a:gd name="connsiteX22" fmla="*/ 9837676 w 10228277"/>
              <a:gd name="connsiteY22" fmla="*/ 1870769 h 2060238"/>
              <a:gd name="connsiteX23" fmla="*/ 10228277 w 10228277"/>
              <a:gd name="connsiteY23" fmla="*/ 1886068 h 2060238"/>
              <a:gd name="connsiteX24" fmla="*/ 9968478 w 10228277"/>
              <a:gd name="connsiteY24" fmla="*/ 2050512 h 2060238"/>
              <a:gd name="connsiteX25" fmla="*/ 8619779 w 10228277"/>
              <a:gd name="connsiteY25" fmla="*/ 1592392 h 2060238"/>
              <a:gd name="connsiteX26" fmla="*/ 7038741 w 10228277"/>
              <a:gd name="connsiteY26" fmla="*/ 951021 h 2060238"/>
              <a:gd name="connsiteX27" fmla="*/ 5091115 w 10228277"/>
              <a:gd name="connsiteY27" fmla="*/ 688991 h 2060238"/>
              <a:gd name="connsiteX28" fmla="*/ 4721502 w 10228277"/>
              <a:gd name="connsiteY28" fmla="*/ 759384 h 2060238"/>
              <a:gd name="connsiteX29" fmla="*/ 4370844 w 10228277"/>
              <a:gd name="connsiteY29" fmla="*/ 598487 h 2060238"/>
              <a:gd name="connsiteX30" fmla="*/ 4284779 w 10228277"/>
              <a:gd name="connsiteY30" fmla="*/ 755614 h 2060238"/>
              <a:gd name="connsiteX31" fmla="*/ 3546707 w 10228277"/>
              <a:gd name="connsiteY31" fmla="*/ 749224 h 2060238"/>
              <a:gd name="connsiteX32" fmla="*/ 3224096 w 10228277"/>
              <a:gd name="connsiteY32" fmla="*/ 608543 h 2060238"/>
              <a:gd name="connsiteX33" fmla="*/ 2914580 w 10228277"/>
              <a:gd name="connsiteY33" fmla="*/ 467900 h 2060238"/>
              <a:gd name="connsiteX34" fmla="*/ 2589121 w 10228277"/>
              <a:gd name="connsiteY34" fmla="*/ 497927 h 2060238"/>
              <a:gd name="connsiteX35" fmla="*/ 2251967 w 10228277"/>
              <a:gd name="connsiteY35" fmla="*/ 393239 h 2060238"/>
              <a:gd name="connsiteX36" fmla="*/ 1827383 w 10228277"/>
              <a:gd name="connsiteY36" fmla="*/ 411699 h 2060238"/>
              <a:gd name="connsiteX37" fmla="*/ 1649350 w 10228277"/>
              <a:gd name="connsiteY37" fmla="*/ 358611 h 2060238"/>
              <a:gd name="connsiteX38" fmla="*/ 1420738 w 10228277"/>
              <a:gd name="connsiteY38" fmla="*/ 241310 h 2060238"/>
              <a:gd name="connsiteX39" fmla="*/ 1117663 w 10228277"/>
              <a:gd name="connsiteY39" fmla="*/ 296855 h 2060238"/>
              <a:gd name="connsiteX40" fmla="*/ 929107 w 10228277"/>
              <a:gd name="connsiteY40" fmla="*/ 154328 h 2060238"/>
              <a:gd name="connsiteX41" fmla="*/ 609252 w 10228277"/>
              <a:gd name="connsiteY41" fmla="*/ 246551 h 2060238"/>
              <a:gd name="connsiteX42" fmla="*/ 317038 w 10228277"/>
              <a:gd name="connsiteY42" fmla="*/ 78873 h 2060238"/>
              <a:gd name="connsiteX43" fmla="*/ 1131 w 10228277"/>
              <a:gd name="connsiteY43" fmla="*/ 162712 h 2060238"/>
              <a:gd name="connsiteX44" fmla="*/ 34 w 10228277"/>
              <a:gd name="connsiteY44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8665617 w 10228277"/>
              <a:gd name="connsiteY18" fmla="*/ 1521368 h 2060238"/>
              <a:gd name="connsiteX19" fmla="*/ 9011766 w 10228277"/>
              <a:gd name="connsiteY19" fmla="*/ 1712026 h 2060238"/>
              <a:gd name="connsiteX20" fmla="*/ 9656191 w 10228277"/>
              <a:gd name="connsiteY20" fmla="*/ 1743276 h 2060238"/>
              <a:gd name="connsiteX21" fmla="*/ 9837676 w 10228277"/>
              <a:gd name="connsiteY21" fmla="*/ 1870769 h 2060238"/>
              <a:gd name="connsiteX22" fmla="*/ 10228277 w 10228277"/>
              <a:gd name="connsiteY22" fmla="*/ 1886068 h 2060238"/>
              <a:gd name="connsiteX23" fmla="*/ 9968478 w 10228277"/>
              <a:gd name="connsiteY23" fmla="*/ 2050512 h 2060238"/>
              <a:gd name="connsiteX24" fmla="*/ 8619779 w 10228277"/>
              <a:gd name="connsiteY24" fmla="*/ 1592392 h 2060238"/>
              <a:gd name="connsiteX25" fmla="*/ 7038741 w 10228277"/>
              <a:gd name="connsiteY25" fmla="*/ 951021 h 2060238"/>
              <a:gd name="connsiteX26" fmla="*/ 5091115 w 10228277"/>
              <a:gd name="connsiteY26" fmla="*/ 688991 h 2060238"/>
              <a:gd name="connsiteX27" fmla="*/ 4721502 w 10228277"/>
              <a:gd name="connsiteY27" fmla="*/ 759384 h 2060238"/>
              <a:gd name="connsiteX28" fmla="*/ 4370844 w 10228277"/>
              <a:gd name="connsiteY28" fmla="*/ 598487 h 2060238"/>
              <a:gd name="connsiteX29" fmla="*/ 4284779 w 10228277"/>
              <a:gd name="connsiteY29" fmla="*/ 755614 h 2060238"/>
              <a:gd name="connsiteX30" fmla="*/ 3546707 w 10228277"/>
              <a:gd name="connsiteY30" fmla="*/ 749224 h 2060238"/>
              <a:gd name="connsiteX31" fmla="*/ 3224096 w 10228277"/>
              <a:gd name="connsiteY31" fmla="*/ 608543 h 2060238"/>
              <a:gd name="connsiteX32" fmla="*/ 2914580 w 10228277"/>
              <a:gd name="connsiteY32" fmla="*/ 467900 h 2060238"/>
              <a:gd name="connsiteX33" fmla="*/ 2589121 w 10228277"/>
              <a:gd name="connsiteY33" fmla="*/ 497927 h 2060238"/>
              <a:gd name="connsiteX34" fmla="*/ 2251967 w 10228277"/>
              <a:gd name="connsiteY34" fmla="*/ 393239 h 2060238"/>
              <a:gd name="connsiteX35" fmla="*/ 1827383 w 10228277"/>
              <a:gd name="connsiteY35" fmla="*/ 411699 h 2060238"/>
              <a:gd name="connsiteX36" fmla="*/ 1649350 w 10228277"/>
              <a:gd name="connsiteY36" fmla="*/ 358611 h 2060238"/>
              <a:gd name="connsiteX37" fmla="*/ 1420738 w 10228277"/>
              <a:gd name="connsiteY37" fmla="*/ 241310 h 2060238"/>
              <a:gd name="connsiteX38" fmla="*/ 1117663 w 10228277"/>
              <a:gd name="connsiteY38" fmla="*/ 296855 h 2060238"/>
              <a:gd name="connsiteX39" fmla="*/ 929107 w 10228277"/>
              <a:gd name="connsiteY39" fmla="*/ 154328 h 2060238"/>
              <a:gd name="connsiteX40" fmla="*/ 609252 w 10228277"/>
              <a:gd name="connsiteY40" fmla="*/ 246551 h 2060238"/>
              <a:gd name="connsiteX41" fmla="*/ 317038 w 10228277"/>
              <a:gd name="connsiteY41" fmla="*/ 78873 h 2060238"/>
              <a:gd name="connsiteX42" fmla="*/ 1131 w 10228277"/>
              <a:gd name="connsiteY42" fmla="*/ 162712 h 2060238"/>
              <a:gd name="connsiteX43" fmla="*/ 34 w 10228277"/>
              <a:gd name="connsiteY43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8665617 w 10228277"/>
              <a:gd name="connsiteY18" fmla="*/ 1521368 h 2060238"/>
              <a:gd name="connsiteX19" fmla="*/ 9656191 w 10228277"/>
              <a:gd name="connsiteY19" fmla="*/ 1743276 h 2060238"/>
              <a:gd name="connsiteX20" fmla="*/ 9837676 w 10228277"/>
              <a:gd name="connsiteY20" fmla="*/ 1870769 h 2060238"/>
              <a:gd name="connsiteX21" fmla="*/ 10228277 w 10228277"/>
              <a:gd name="connsiteY21" fmla="*/ 1886068 h 2060238"/>
              <a:gd name="connsiteX22" fmla="*/ 9968478 w 10228277"/>
              <a:gd name="connsiteY22" fmla="*/ 2050512 h 2060238"/>
              <a:gd name="connsiteX23" fmla="*/ 8619779 w 10228277"/>
              <a:gd name="connsiteY23" fmla="*/ 1592392 h 2060238"/>
              <a:gd name="connsiteX24" fmla="*/ 7038741 w 10228277"/>
              <a:gd name="connsiteY24" fmla="*/ 951021 h 2060238"/>
              <a:gd name="connsiteX25" fmla="*/ 5091115 w 10228277"/>
              <a:gd name="connsiteY25" fmla="*/ 688991 h 2060238"/>
              <a:gd name="connsiteX26" fmla="*/ 4721502 w 10228277"/>
              <a:gd name="connsiteY26" fmla="*/ 759384 h 2060238"/>
              <a:gd name="connsiteX27" fmla="*/ 4370844 w 10228277"/>
              <a:gd name="connsiteY27" fmla="*/ 598487 h 2060238"/>
              <a:gd name="connsiteX28" fmla="*/ 4284779 w 10228277"/>
              <a:gd name="connsiteY28" fmla="*/ 755614 h 2060238"/>
              <a:gd name="connsiteX29" fmla="*/ 3546707 w 10228277"/>
              <a:gd name="connsiteY29" fmla="*/ 749224 h 2060238"/>
              <a:gd name="connsiteX30" fmla="*/ 3224096 w 10228277"/>
              <a:gd name="connsiteY30" fmla="*/ 608543 h 2060238"/>
              <a:gd name="connsiteX31" fmla="*/ 2914580 w 10228277"/>
              <a:gd name="connsiteY31" fmla="*/ 467900 h 2060238"/>
              <a:gd name="connsiteX32" fmla="*/ 2589121 w 10228277"/>
              <a:gd name="connsiteY32" fmla="*/ 497927 h 2060238"/>
              <a:gd name="connsiteX33" fmla="*/ 2251967 w 10228277"/>
              <a:gd name="connsiteY33" fmla="*/ 393239 h 2060238"/>
              <a:gd name="connsiteX34" fmla="*/ 1827383 w 10228277"/>
              <a:gd name="connsiteY34" fmla="*/ 411699 h 2060238"/>
              <a:gd name="connsiteX35" fmla="*/ 1649350 w 10228277"/>
              <a:gd name="connsiteY35" fmla="*/ 358611 h 2060238"/>
              <a:gd name="connsiteX36" fmla="*/ 1420738 w 10228277"/>
              <a:gd name="connsiteY36" fmla="*/ 241310 h 2060238"/>
              <a:gd name="connsiteX37" fmla="*/ 1117663 w 10228277"/>
              <a:gd name="connsiteY37" fmla="*/ 296855 h 2060238"/>
              <a:gd name="connsiteX38" fmla="*/ 929107 w 10228277"/>
              <a:gd name="connsiteY38" fmla="*/ 154328 h 2060238"/>
              <a:gd name="connsiteX39" fmla="*/ 609252 w 10228277"/>
              <a:gd name="connsiteY39" fmla="*/ 246551 h 2060238"/>
              <a:gd name="connsiteX40" fmla="*/ 317038 w 10228277"/>
              <a:gd name="connsiteY40" fmla="*/ 78873 h 2060238"/>
              <a:gd name="connsiteX41" fmla="*/ 1131 w 10228277"/>
              <a:gd name="connsiteY41" fmla="*/ 162712 h 2060238"/>
              <a:gd name="connsiteX42" fmla="*/ 34 w 10228277"/>
              <a:gd name="connsiteY42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8665617 w 10228277"/>
              <a:gd name="connsiteY18" fmla="*/ 1521368 h 2060238"/>
              <a:gd name="connsiteX19" fmla="*/ 9837676 w 10228277"/>
              <a:gd name="connsiteY19" fmla="*/ 1870769 h 2060238"/>
              <a:gd name="connsiteX20" fmla="*/ 10228277 w 10228277"/>
              <a:gd name="connsiteY20" fmla="*/ 1886068 h 2060238"/>
              <a:gd name="connsiteX21" fmla="*/ 9968478 w 10228277"/>
              <a:gd name="connsiteY21" fmla="*/ 2050512 h 2060238"/>
              <a:gd name="connsiteX22" fmla="*/ 8619779 w 10228277"/>
              <a:gd name="connsiteY22" fmla="*/ 1592392 h 2060238"/>
              <a:gd name="connsiteX23" fmla="*/ 7038741 w 10228277"/>
              <a:gd name="connsiteY23" fmla="*/ 951021 h 2060238"/>
              <a:gd name="connsiteX24" fmla="*/ 5091115 w 10228277"/>
              <a:gd name="connsiteY24" fmla="*/ 688991 h 2060238"/>
              <a:gd name="connsiteX25" fmla="*/ 4721502 w 10228277"/>
              <a:gd name="connsiteY25" fmla="*/ 759384 h 2060238"/>
              <a:gd name="connsiteX26" fmla="*/ 4370844 w 10228277"/>
              <a:gd name="connsiteY26" fmla="*/ 598487 h 2060238"/>
              <a:gd name="connsiteX27" fmla="*/ 4284779 w 10228277"/>
              <a:gd name="connsiteY27" fmla="*/ 755614 h 2060238"/>
              <a:gd name="connsiteX28" fmla="*/ 3546707 w 10228277"/>
              <a:gd name="connsiteY28" fmla="*/ 749224 h 2060238"/>
              <a:gd name="connsiteX29" fmla="*/ 3224096 w 10228277"/>
              <a:gd name="connsiteY29" fmla="*/ 608543 h 2060238"/>
              <a:gd name="connsiteX30" fmla="*/ 2914580 w 10228277"/>
              <a:gd name="connsiteY30" fmla="*/ 467900 h 2060238"/>
              <a:gd name="connsiteX31" fmla="*/ 2589121 w 10228277"/>
              <a:gd name="connsiteY31" fmla="*/ 497927 h 2060238"/>
              <a:gd name="connsiteX32" fmla="*/ 2251967 w 10228277"/>
              <a:gd name="connsiteY32" fmla="*/ 393239 h 2060238"/>
              <a:gd name="connsiteX33" fmla="*/ 1827383 w 10228277"/>
              <a:gd name="connsiteY33" fmla="*/ 411699 h 2060238"/>
              <a:gd name="connsiteX34" fmla="*/ 1649350 w 10228277"/>
              <a:gd name="connsiteY34" fmla="*/ 358611 h 2060238"/>
              <a:gd name="connsiteX35" fmla="*/ 1420738 w 10228277"/>
              <a:gd name="connsiteY35" fmla="*/ 241310 h 2060238"/>
              <a:gd name="connsiteX36" fmla="*/ 1117663 w 10228277"/>
              <a:gd name="connsiteY36" fmla="*/ 296855 h 2060238"/>
              <a:gd name="connsiteX37" fmla="*/ 929107 w 10228277"/>
              <a:gd name="connsiteY37" fmla="*/ 154328 h 2060238"/>
              <a:gd name="connsiteX38" fmla="*/ 609252 w 10228277"/>
              <a:gd name="connsiteY38" fmla="*/ 246551 h 2060238"/>
              <a:gd name="connsiteX39" fmla="*/ 317038 w 10228277"/>
              <a:gd name="connsiteY39" fmla="*/ 78873 h 2060238"/>
              <a:gd name="connsiteX40" fmla="*/ 1131 w 10228277"/>
              <a:gd name="connsiteY40" fmla="*/ 162712 h 2060238"/>
              <a:gd name="connsiteX41" fmla="*/ 34 w 10228277"/>
              <a:gd name="connsiteY41" fmla="*/ 0 h 2060238"/>
              <a:gd name="connsiteX0" fmla="*/ 34 w 10318659"/>
              <a:gd name="connsiteY0" fmla="*/ 0 h 2061506"/>
              <a:gd name="connsiteX1" fmla="*/ 339262 w 10318659"/>
              <a:gd name="connsiteY1" fmla="*/ 36803 h 2061506"/>
              <a:gd name="connsiteX2" fmla="*/ 520608 w 10318659"/>
              <a:gd name="connsiteY2" fmla="*/ 100838 h 2061506"/>
              <a:gd name="connsiteX3" fmla="*/ 971443 w 10318659"/>
              <a:gd name="connsiteY3" fmla="*/ 120711 h 2061506"/>
              <a:gd name="connsiteX4" fmla="*/ 1136124 w 10318659"/>
              <a:gd name="connsiteY4" fmla="*/ 176019 h 2061506"/>
              <a:gd name="connsiteX5" fmla="*/ 1448231 w 10318659"/>
              <a:gd name="connsiteY5" fmla="*/ 196065 h 2061506"/>
              <a:gd name="connsiteX6" fmla="*/ 1665951 w 10318659"/>
              <a:gd name="connsiteY6" fmla="*/ 258796 h 2061506"/>
              <a:gd name="connsiteX7" fmla="*/ 2287419 w 10318659"/>
              <a:gd name="connsiteY7" fmla="*/ 357527 h 2061506"/>
              <a:gd name="connsiteX8" fmla="*/ 2454662 w 10318659"/>
              <a:gd name="connsiteY8" fmla="*/ 407423 h 2061506"/>
              <a:gd name="connsiteX9" fmla="*/ 2899157 w 10318659"/>
              <a:gd name="connsiteY9" fmla="*/ 434692 h 2061506"/>
              <a:gd name="connsiteX10" fmla="*/ 3210396 w 10318659"/>
              <a:gd name="connsiteY10" fmla="*/ 541412 h 2061506"/>
              <a:gd name="connsiteX11" fmla="*/ 3817017 w 10318659"/>
              <a:gd name="connsiteY11" fmla="*/ 542551 h 2061506"/>
              <a:gd name="connsiteX12" fmla="*/ 4361959 w 10318659"/>
              <a:gd name="connsiteY12" fmla="*/ 551979 h 2061506"/>
              <a:gd name="connsiteX13" fmla="*/ 4587043 w 10318659"/>
              <a:gd name="connsiteY13" fmla="*/ 649396 h 2061506"/>
              <a:gd name="connsiteX14" fmla="*/ 5093484 w 10318659"/>
              <a:gd name="connsiteY14" fmla="*/ 649396 h 2061506"/>
              <a:gd name="connsiteX15" fmla="*/ 5964206 w 10318659"/>
              <a:gd name="connsiteY15" fmla="*/ 759384 h 2061506"/>
              <a:gd name="connsiteX16" fmla="*/ 7040212 w 10318659"/>
              <a:gd name="connsiteY16" fmla="*/ 912985 h 2061506"/>
              <a:gd name="connsiteX17" fmla="*/ 7405791 w 10318659"/>
              <a:gd name="connsiteY17" fmla="*/ 1003645 h 2061506"/>
              <a:gd name="connsiteX18" fmla="*/ 8665617 w 10318659"/>
              <a:gd name="connsiteY18" fmla="*/ 1521368 h 2061506"/>
              <a:gd name="connsiteX19" fmla="*/ 10228277 w 10318659"/>
              <a:gd name="connsiteY19" fmla="*/ 1886068 h 2061506"/>
              <a:gd name="connsiteX20" fmla="*/ 9968478 w 10318659"/>
              <a:gd name="connsiteY20" fmla="*/ 2050512 h 2061506"/>
              <a:gd name="connsiteX21" fmla="*/ 8619779 w 10318659"/>
              <a:gd name="connsiteY21" fmla="*/ 1592392 h 2061506"/>
              <a:gd name="connsiteX22" fmla="*/ 7038741 w 10318659"/>
              <a:gd name="connsiteY22" fmla="*/ 951021 h 2061506"/>
              <a:gd name="connsiteX23" fmla="*/ 5091115 w 10318659"/>
              <a:gd name="connsiteY23" fmla="*/ 688991 h 2061506"/>
              <a:gd name="connsiteX24" fmla="*/ 4721502 w 10318659"/>
              <a:gd name="connsiteY24" fmla="*/ 759384 h 2061506"/>
              <a:gd name="connsiteX25" fmla="*/ 4370844 w 10318659"/>
              <a:gd name="connsiteY25" fmla="*/ 598487 h 2061506"/>
              <a:gd name="connsiteX26" fmla="*/ 4284779 w 10318659"/>
              <a:gd name="connsiteY26" fmla="*/ 755614 h 2061506"/>
              <a:gd name="connsiteX27" fmla="*/ 3546707 w 10318659"/>
              <a:gd name="connsiteY27" fmla="*/ 749224 h 2061506"/>
              <a:gd name="connsiteX28" fmla="*/ 3224096 w 10318659"/>
              <a:gd name="connsiteY28" fmla="*/ 608543 h 2061506"/>
              <a:gd name="connsiteX29" fmla="*/ 2914580 w 10318659"/>
              <a:gd name="connsiteY29" fmla="*/ 467900 h 2061506"/>
              <a:gd name="connsiteX30" fmla="*/ 2589121 w 10318659"/>
              <a:gd name="connsiteY30" fmla="*/ 497927 h 2061506"/>
              <a:gd name="connsiteX31" fmla="*/ 2251967 w 10318659"/>
              <a:gd name="connsiteY31" fmla="*/ 393239 h 2061506"/>
              <a:gd name="connsiteX32" fmla="*/ 1827383 w 10318659"/>
              <a:gd name="connsiteY32" fmla="*/ 411699 h 2061506"/>
              <a:gd name="connsiteX33" fmla="*/ 1649350 w 10318659"/>
              <a:gd name="connsiteY33" fmla="*/ 358611 h 2061506"/>
              <a:gd name="connsiteX34" fmla="*/ 1420738 w 10318659"/>
              <a:gd name="connsiteY34" fmla="*/ 241310 h 2061506"/>
              <a:gd name="connsiteX35" fmla="*/ 1117663 w 10318659"/>
              <a:gd name="connsiteY35" fmla="*/ 296855 h 2061506"/>
              <a:gd name="connsiteX36" fmla="*/ 929107 w 10318659"/>
              <a:gd name="connsiteY36" fmla="*/ 154328 h 2061506"/>
              <a:gd name="connsiteX37" fmla="*/ 609252 w 10318659"/>
              <a:gd name="connsiteY37" fmla="*/ 246551 h 2061506"/>
              <a:gd name="connsiteX38" fmla="*/ 317038 w 10318659"/>
              <a:gd name="connsiteY38" fmla="*/ 78873 h 2061506"/>
              <a:gd name="connsiteX39" fmla="*/ 1131 w 10318659"/>
              <a:gd name="connsiteY39" fmla="*/ 162712 h 2061506"/>
              <a:gd name="connsiteX40" fmla="*/ 34 w 10318659"/>
              <a:gd name="connsiteY40" fmla="*/ 0 h 2061506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4587043 w 10228277"/>
              <a:gd name="connsiteY13" fmla="*/ 649396 h 2062901"/>
              <a:gd name="connsiteX14" fmla="*/ 5093484 w 10228277"/>
              <a:gd name="connsiteY14" fmla="*/ 649396 h 2062901"/>
              <a:gd name="connsiteX15" fmla="*/ 5964206 w 10228277"/>
              <a:gd name="connsiteY15" fmla="*/ 759384 h 2062901"/>
              <a:gd name="connsiteX16" fmla="*/ 7040212 w 10228277"/>
              <a:gd name="connsiteY16" fmla="*/ 912985 h 2062901"/>
              <a:gd name="connsiteX17" fmla="*/ 7405791 w 10228277"/>
              <a:gd name="connsiteY17" fmla="*/ 1003645 h 2062901"/>
              <a:gd name="connsiteX18" fmla="*/ 8665617 w 10228277"/>
              <a:gd name="connsiteY18" fmla="*/ 1521368 h 2062901"/>
              <a:gd name="connsiteX19" fmla="*/ 10228277 w 10228277"/>
              <a:gd name="connsiteY19" fmla="*/ 1886068 h 2062901"/>
              <a:gd name="connsiteX20" fmla="*/ 9968478 w 10228277"/>
              <a:gd name="connsiteY20" fmla="*/ 2050512 h 2062901"/>
              <a:gd name="connsiteX21" fmla="*/ 8619779 w 10228277"/>
              <a:gd name="connsiteY21" fmla="*/ 1592392 h 2062901"/>
              <a:gd name="connsiteX22" fmla="*/ 7038741 w 10228277"/>
              <a:gd name="connsiteY22" fmla="*/ 951021 h 2062901"/>
              <a:gd name="connsiteX23" fmla="*/ 5091115 w 10228277"/>
              <a:gd name="connsiteY23" fmla="*/ 688991 h 2062901"/>
              <a:gd name="connsiteX24" fmla="*/ 4721502 w 10228277"/>
              <a:gd name="connsiteY24" fmla="*/ 759384 h 2062901"/>
              <a:gd name="connsiteX25" fmla="*/ 4370844 w 10228277"/>
              <a:gd name="connsiteY25" fmla="*/ 598487 h 2062901"/>
              <a:gd name="connsiteX26" fmla="*/ 4284779 w 10228277"/>
              <a:gd name="connsiteY26" fmla="*/ 755614 h 2062901"/>
              <a:gd name="connsiteX27" fmla="*/ 3546707 w 10228277"/>
              <a:gd name="connsiteY27" fmla="*/ 749224 h 2062901"/>
              <a:gd name="connsiteX28" fmla="*/ 3224096 w 10228277"/>
              <a:gd name="connsiteY28" fmla="*/ 608543 h 2062901"/>
              <a:gd name="connsiteX29" fmla="*/ 2914580 w 10228277"/>
              <a:gd name="connsiteY29" fmla="*/ 467900 h 2062901"/>
              <a:gd name="connsiteX30" fmla="*/ 2589121 w 10228277"/>
              <a:gd name="connsiteY30" fmla="*/ 497927 h 2062901"/>
              <a:gd name="connsiteX31" fmla="*/ 2251967 w 10228277"/>
              <a:gd name="connsiteY31" fmla="*/ 393239 h 2062901"/>
              <a:gd name="connsiteX32" fmla="*/ 1827383 w 10228277"/>
              <a:gd name="connsiteY32" fmla="*/ 411699 h 2062901"/>
              <a:gd name="connsiteX33" fmla="*/ 1649350 w 10228277"/>
              <a:gd name="connsiteY33" fmla="*/ 358611 h 2062901"/>
              <a:gd name="connsiteX34" fmla="*/ 1420738 w 10228277"/>
              <a:gd name="connsiteY34" fmla="*/ 241310 h 2062901"/>
              <a:gd name="connsiteX35" fmla="*/ 1117663 w 10228277"/>
              <a:gd name="connsiteY35" fmla="*/ 296855 h 2062901"/>
              <a:gd name="connsiteX36" fmla="*/ 929107 w 10228277"/>
              <a:gd name="connsiteY36" fmla="*/ 154328 h 2062901"/>
              <a:gd name="connsiteX37" fmla="*/ 609252 w 10228277"/>
              <a:gd name="connsiteY37" fmla="*/ 246551 h 2062901"/>
              <a:gd name="connsiteX38" fmla="*/ 317038 w 10228277"/>
              <a:gd name="connsiteY38" fmla="*/ 78873 h 2062901"/>
              <a:gd name="connsiteX39" fmla="*/ 1131 w 10228277"/>
              <a:gd name="connsiteY39" fmla="*/ 162712 h 2062901"/>
              <a:gd name="connsiteX40" fmla="*/ 34 w 10228277"/>
              <a:gd name="connsiteY40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4587043 w 10228277"/>
              <a:gd name="connsiteY13" fmla="*/ 649396 h 2062899"/>
              <a:gd name="connsiteX14" fmla="*/ 5093484 w 10228277"/>
              <a:gd name="connsiteY14" fmla="*/ 649396 h 2062899"/>
              <a:gd name="connsiteX15" fmla="*/ 5964206 w 10228277"/>
              <a:gd name="connsiteY15" fmla="*/ 759384 h 2062899"/>
              <a:gd name="connsiteX16" fmla="*/ 7040212 w 10228277"/>
              <a:gd name="connsiteY16" fmla="*/ 912985 h 2062899"/>
              <a:gd name="connsiteX17" fmla="*/ 7405791 w 10228277"/>
              <a:gd name="connsiteY17" fmla="*/ 1003645 h 2062899"/>
              <a:gd name="connsiteX18" fmla="*/ 8665617 w 10228277"/>
              <a:gd name="connsiteY18" fmla="*/ 1521368 h 2062899"/>
              <a:gd name="connsiteX19" fmla="*/ 10228277 w 10228277"/>
              <a:gd name="connsiteY19" fmla="*/ 1886068 h 2062899"/>
              <a:gd name="connsiteX20" fmla="*/ 9968478 w 10228277"/>
              <a:gd name="connsiteY20" fmla="*/ 2050512 h 2062899"/>
              <a:gd name="connsiteX21" fmla="*/ 8619779 w 10228277"/>
              <a:gd name="connsiteY21" fmla="*/ 1592392 h 2062899"/>
              <a:gd name="connsiteX22" fmla="*/ 7038741 w 10228277"/>
              <a:gd name="connsiteY22" fmla="*/ 951021 h 2062899"/>
              <a:gd name="connsiteX23" fmla="*/ 5091115 w 10228277"/>
              <a:gd name="connsiteY23" fmla="*/ 688991 h 2062899"/>
              <a:gd name="connsiteX24" fmla="*/ 4721502 w 10228277"/>
              <a:gd name="connsiteY24" fmla="*/ 759384 h 2062899"/>
              <a:gd name="connsiteX25" fmla="*/ 4370844 w 10228277"/>
              <a:gd name="connsiteY25" fmla="*/ 598487 h 2062899"/>
              <a:gd name="connsiteX26" fmla="*/ 4284779 w 10228277"/>
              <a:gd name="connsiteY26" fmla="*/ 755614 h 2062899"/>
              <a:gd name="connsiteX27" fmla="*/ 3546707 w 10228277"/>
              <a:gd name="connsiteY27" fmla="*/ 749224 h 2062899"/>
              <a:gd name="connsiteX28" fmla="*/ 3224096 w 10228277"/>
              <a:gd name="connsiteY28" fmla="*/ 608543 h 2062899"/>
              <a:gd name="connsiteX29" fmla="*/ 2914580 w 10228277"/>
              <a:gd name="connsiteY29" fmla="*/ 467900 h 2062899"/>
              <a:gd name="connsiteX30" fmla="*/ 2589121 w 10228277"/>
              <a:gd name="connsiteY30" fmla="*/ 497927 h 2062899"/>
              <a:gd name="connsiteX31" fmla="*/ 2251967 w 10228277"/>
              <a:gd name="connsiteY31" fmla="*/ 393239 h 2062899"/>
              <a:gd name="connsiteX32" fmla="*/ 1827383 w 10228277"/>
              <a:gd name="connsiteY32" fmla="*/ 411699 h 2062899"/>
              <a:gd name="connsiteX33" fmla="*/ 1649350 w 10228277"/>
              <a:gd name="connsiteY33" fmla="*/ 358611 h 2062899"/>
              <a:gd name="connsiteX34" fmla="*/ 1420738 w 10228277"/>
              <a:gd name="connsiteY34" fmla="*/ 241310 h 2062899"/>
              <a:gd name="connsiteX35" fmla="*/ 1117663 w 10228277"/>
              <a:gd name="connsiteY35" fmla="*/ 296855 h 2062899"/>
              <a:gd name="connsiteX36" fmla="*/ 929107 w 10228277"/>
              <a:gd name="connsiteY36" fmla="*/ 154328 h 2062899"/>
              <a:gd name="connsiteX37" fmla="*/ 609252 w 10228277"/>
              <a:gd name="connsiteY37" fmla="*/ 246551 h 2062899"/>
              <a:gd name="connsiteX38" fmla="*/ 317038 w 10228277"/>
              <a:gd name="connsiteY38" fmla="*/ 78873 h 2062899"/>
              <a:gd name="connsiteX39" fmla="*/ 1131 w 10228277"/>
              <a:gd name="connsiteY39" fmla="*/ 162712 h 2062899"/>
              <a:gd name="connsiteX40" fmla="*/ 34 w 10228277"/>
              <a:gd name="connsiteY40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4587043 w 10228277"/>
              <a:gd name="connsiteY13" fmla="*/ 649396 h 2062901"/>
              <a:gd name="connsiteX14" fmla="*/ 5093484 w 10228277"/>
              <a:gd name="connsiteY14" fmla="*/ 649396 h 2062901"/>
              <a:gd name="connsiteX15" fmla="*/ 5964206 w 10228277"/>
              <a:gd name="connsiteY15" fmla="*/ 759384 h 2062901"/>
              <a:gd name="connsiteX16" fmla="*/ 7040212 w 10228277"/>
              <a:gd name="connsiteY16" fmla="*/ 912985 h 2062901"/>
              <a:gd name="connsiteX17" fmla="*/ 8665617 w 10228277"/>
              <a:gd name="connsiteY17" fmla="*/ 1521368 h 2062901"/>
              <a:gd name="connsiteX18" fmla="*/ 10228277 w 10228277"/>
              <a:gd name="connsiteY18" fmla="*/ 1886068 h 2062901"/>
              <a:gd name="connsiteX19" fmla="*/ 9968478 w 10228277"/>
              <a:gd name="connsiteY19" fmla="*/ 2050512 h 2062901"/>
              <a:gd name="connsiteX20" fmla="*/ 8619779 w 10228277"/>
              <a:gd name="connsiteY20" fmla="*/ 1592392 h 2062901"/>
              <a:gd name="connsiteX21" fmla="*/ 7038741 w 10228277"/>
              <a:gd name="connsiteY21" fmla="*/ 951021 h 2062901"/>
              <a:gd name="connsiteX22" fmla="*/ 5091115 w 10228277"/>
              <a:gd name="connsiteY22" fmla="*/ 688991 h 2062901"/>
              <a:gd name="connsiteX23" fmla="*/ 4721502 w 10228277"/>
              <a:gd name="connsiteY23" fmla="*/ 759384 h 2062901"/>
              <a:gd name="connsiteX24" fmla="*/ 4370844 w 10228277"/>
              <a:gd name="connsiteY24" fmla="*/ 598487 h 2062901"/>
              <a:gd name="connsiteX25" fmla="*/ 4284779 w 10228277"/>
              <a:gd name="connsiteY25" fmla="*/ 755614 h 2062901"/>
              <a:gd name="connsiteX26" fmla="*/ 3546707 w 10228277"/>
              <a:gd name="connsiteY26" fmla="*/ 749224 h 2062901"/>
              <a:gd name="connsiteX27" fmla="*/ 3224096 w 10228277"/>
              <a:gd name="connsiteY27" fmla="*/ 608543 h 2062901"/>
              <a:gd name="connsiteX28" fmla="*/ 2914580 w 10228277"/>
              <a:gd name="connsiteY28" fmla="*/ 467900 h 2062901"/>
              <a:gd name="connsiteX29" fmla="*/ 2589121 w 10228277"/>
              <a:gd name="connsiteY29" fmla="*/ 497927 h 2062901"/>
              <a:gd name="connsiteX30" fmla="*/ 2251967 w 10228277"/>
              <a:gd name="connsiteY30" fmla="*/ 393239 h 2062901"/>
              <a:gd name="connsiteX31" fmla="*/ 1827383 w 10228277"/>
              <a:gd name="connsiteY31" fmla="*/ 411699 h 2062901"/>
              <a:gd name="connsiteX32" fmla="*/ 1649350 w 10228277"/>
              <a:gd name="connsiteY32" fmla="*/ 358611 h 2062901"/>
              <a:gd name="connsiteX33" fmla="*/ 1420738 w 10228277"/>
              <a:gd name="connsiteY33" fmla="*/ 241310 h 2062901"/>
              <a:gd name="connsiteX34" fmla="*/ 1117663 w 10228277"/>
              <a:gd name="connsiteY34" fmla="*/ 296855 h 2062901"/>
              <a:gd name="connsiteX35" fmla="*/ 929107 w 10228277"/>
              <a:gd name="connsiteY35" fmla="*/ 154328 h 2062901"/>
              <a:gd name="connsiteX36" fmla="*/ 609252 w 10228277"/>
              <a:gd name="connsiteY36" fmla="*/ 246551 h 2062901"/>
              <a:gd name="connsiteX37" fmla="*/ 317038 w 10228277"/>
              <a:gd name="connsiteY37" fmla="*/ 78873 h 2062901"/>
              <a:gd name="connsiteX38" fmla="*/ 1131 w 10228277"/>
              <a:gd name="connsiteY38" fmla="*/ 162712 h 2062901"/>
              <a:gd name="connsiteX39" fmla="*/ 34 w 10228277"/>
              <a:gd name="connsiteY39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4587043 w 10228277"/>
              <a:gd name="connsiteY13" fmla="*/ 649396 h 2062899"/>
              <a:gd name="connsiteX14" fmla="*/ 5093484 w 10228277"/>
              <a:gd name="connsiteY14" fmla="*/ 649396 h 2062899"/>
              <a:gd name="connsiteX15" fmla="*/ 5964206 w 10228277"/>
              <a:gd name="connsiteY15" fmla="*/ 759384 h 2062899"/>
              <a:gd name="connsiteX16" fmla="*/ 7040212 w 10228277"/>
              <a:gd name="connsiteY16" fmla="*/ 912985 h 2062899"/>
              <a:gd name="connsiteX17" fmla="*/ 8665617 w 10228277"/>
              <a:gd name="connsiteY17" fmla="*/ 1521368 h 2062899"/>
              <a:gd name="connsiteX18" fmla="*/ 10228277 w 10228277"/>
              <a:gd name="connsiteY18" fmla="*/ 1886068 h 2062899"/>
              <a:gd name="connsiteX19" fmla="*/ 9968478 w 10228277"/>
              <a:gd name="connsiteY19" fmla="*/ 2050512 h 2062899"/>
              <a:gd name="connsiteX20" fmla="*/ 8619779 w 10228277"/>
              <a:gd name="connsiteY20" fmla="*/ 1592392 h 2062899"/>
              <a:gd name="connsiteX21" fmla="*/ 7038741 w 10228277"/>
              <a:gd name="connsiteY21" fmla="*/ 951021 h 2062899"/>
              <a:gd name="connsiteX22" fmla="*/ 5091115 w 10228277"/>
              <a:gd name="connsiteY22" fmla="*/ 688991 h 2062899"/>
              <a:gd name="connsiteX23" fmla="*/ 4370844 w 10228277"/>
              <a:gd name="connsiteY23" fmla="*/ 598487 h 2062899"/>
              <a:gd name="connsiteX24" fmla="*/ 4284779 w 10228277"/>
              <a:gd name="connsiteY24" fmla="*/ 755614 h 2062899"/>
              <a:gd name="connsiteX25" fmla="*/ 3546707 w 10228277"/>
              <a:gd name="connsiteY25" fmla="*/ 749224 h 2062899"/>
              <a:gd name="connsiteX26" fmla="*/ 3224096 w 10228277"/>
              <a:gd name="connsiteY26" fmla="*/ 608543 h 2062899"/>
              <a:gd name="connsiteX27" fmla="*/ 2914580 w 10228277"/>
              <a:gd name="connsiteY27" fmla="*/ 467900 h 2062899"/>
              <a:gd name="connsiteX28" fmla="*/ 2589121 w 10228277"/>
              <a:gd name="connsiteY28" fmla="*/ 497927 h 2062899"/>
              <a:gd name="connsiteX29" fmla="*/ 2251967 w 10228277"/>
              <a:gd name="connsiteY29" fmla="*/ 393239 h 2062899"/>
              <a:gd name="connsiteX30" fmla="*/ 1827383 w 10228277"/>
              <a:gd name="connsiteY30" fmla="*/ 411699 h 2062899"/>
              <a:gd name="connsiteX31" fmla="*/ 1649350 w 10228277"/>
              <a:gd name="connsiteY31" fmla="*/ 358611 h 2062899"/>
              <a:gd name="connsiteX32" fmla="*/ 1420738 w 10228277"/>
              <a:gd name="connsiteY32" fmla="*/ 241310 h 2062899"/>
              <a:gd name="connsiteX33" fmla="*/ 1117663 w 10228277"/>
              <a:gd name="connsiteY33" fmla="*/ 296855 h 2062899"/>
              <a:gd name="connsiteX34" fmla="*/ 929107 w 10228277"/>
              <a:gd name="connsiteY34" fmla="*/ 154328 h 2062899"/>
              <a:gd name="connsiteX35" fmla="*/ 609252 w 10228277"/>
              <a:gd name="connsiteY35" fmla="*/ 246551 h 2062899"/>
              <a:gd name="connsiteX36" fmla="*/ 317038 w 10228277"/>
              <a:gd name="connsiteY36" fmla="*/ 78873 h 2062899"/>
              <a:gd name="connsiteX37" fmla="*/ 1131 w 10228277"/>
              <a:gd name="connsiteY37" fmla="*/ 162712 h 2062899"/>
              <a:gd name="connsiteX38" fmla="*/ 34 w 10228277"/>
              <a:gd name="connsiteY38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5093484 w 10228277"/>
              <a:gd name="connsiteY13" fmla="*/ 649396 h 2062901"/>
              <a:gd name="connsiteX14" fmla="*/ 5964206 w 10228277"/>
              <a:gd name="connsiteY14" fmla="*/ 759384 h 2062901"/>
              <a:gd name="connsiteX15" fmla="*/ 7040212 w 10228277"/>
              <a:gd name="connsiteY15" fmla="*/ 912985 h 2062901"/>
              <a:gd name="connsiteX16" fmla="*/ 8665617 w 10228277"/>
              <a:gd name="connsiteY16" fmla="*/ 1521368 h 2062901"/>
              <a:gd name="connsiteX17" fmla="*/ 10228277 w 10228277"/>
              <a:gd name="connsiteY17" fmla="*/ 1886068 h 2062901"/>
              <a:gd name="connsiteX18" fmla="*/ 9968478 w 10228277"/>
              <a:gd name="connsiteY18" fmla="*/ 2050512 h 2062901"/>
              <a:gd name="connsiteX19" fmla="*/ 8619779 w 10228277"/>
              <a:gd name="connsiteY19" fmla="*/ 1592392 h 2062901"/>
              <a:gd name="connsiteX20" fmla="*/ 7038741 w 10228277"/>
              <a:gd name="connsiteY20" fmla="*/ 951021 h 2062901"/>
              <a:gd name="connsiteX21" fmla="*/ 5091115 w 10228277"/>
              <a:gd name="connsiteY21" fmla="*/ 688991 h 2062901"/>
              <a:gd name="connsiteX22" fmla="*/ 4370844 w 10228277"/>
              <a:gd name="connsiteY22" fmla="*/ 598487 h 2062901"/>
              <a:gd name="connsiteX23" fmla="*/ 4284779 w 10228277"/>
              <a:gd name="connsiteY23" fmla="*/ 755614 h 2062901"/>
              <a:gd name="connsiteX24" fmla="*/ 3546707 w 10228277"/>
              <a:gd name="connsiteY24" fmla="*/ 749224 h 2062901"/>
              <a:gd name="connsiteX25" fmla="*/ 3224096 w 10228277"/>
              <a:gd name="connsiteY25" fmla="*/ 608543 h 2062901"/>
              <a:gd name="connsiteX26" fmla="*/ 2914580 w 10228277"/>
              <a:gd name="connsiteY26" fmla="*/ 467900 h 2062901"/>
              <a:gd name="connsiteX27" fmla="*/ 2589121 w 10228277"/>
              <a:gd name="connsiteY27" fmla="*/ 497927 h 2062901"/>
              <a:gd name="connsiteX28" fmla="*/ 2251967 w 10228277"/>
              <a:gd name="connsiteY28" fmla="*/ 393239 h 2062901"/>
              <a:gd name="connsiteX29" fmla="*/ 1827383 w 10228277"/>
              <a:gd name="connsiteY29" fmla="*/ 411699 h 2062901"/>
              <a:gd name="connsiteX30" fmla="*/ 1649350 w 10228277"/>
              <a:gd name="connsiteY30" fmla="*/ 358611 h 2062901"/>
              <a:gd name="connsiteX31" fmla="*/ 1420738 w 10228277"/>
              <a:gd name="connsiteY31" fmla="*/ 241310 h 2062901"/>
              <a:gd name="connsiteX32" fmla="*/ 1117663 w 10228277"/>
              <a:gd name="connsiteY32" fmla="*/ 296855 h 2062901"/>
              <a:gd name="connsiteX33" fmla="*/ 929107 w 10228277"/>
              <a:gd name="connsiteY33" fmla="*/ 154328 h 2062901"/>
              <a:gd name="connsiteX34" fmla="*/ 609252 w 10228277"/>
              <a:gd name="connsiteY34" fmla="*/ 246551 h 2062901"/>
              <a:gd name="connsiteX35" fmla="*/ 317038 w 10228277"/>
              <a:gd name="connsiteY35" fmla="*/ 78873 h 2062901"/>
              <a:gd name="connsiteX36" fmla="*/ 1131 w 10228277"/>
              <a:gd name="connsiteY36" fmla="*/ 162712 h 2062901"/>
              <a:gd name="connsiteX37" fmla="*/ 34 w 10228277"/>
              <a:gd name="connsiteY37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5093484 w 10228277"/>
              <a:gd name="connsiteY13" fmla="*/ 649396 h 2062899"/>
              <a:gd name="connsiteX14" fmla="*/ 5964206 w 10228277"/>
              <a:gd name="connsiteY14" fmla="*/ 759384 h 2062899"/>
              <a:gd name="connsiteX15" fmla="*/ 7040212 w 10228277"/>
              <a:gd name="connsiteY15" fmla="*/ 912985 h 2062899"/>
              <a:gd name="connsiteX16" fmla="*/ 8665617 w 10228277"/>
              <a:gd name="connsiteY16" fmla="*/ 1521368 h 2062899"/>
              <a:gd name="connsiteX17" fmla="*/ 10228277 w 10228277"/>
              <a:gd name="connsiteY17" fmla="*/ 1886068 h 2062899"/>
              <a:gd name="connsiteX18" fmla="*/ 9968478 w 10228277"/>
              <a:gd name="connsiteY18" fmla="*/ 2050512 h 2062899"/>
              <a:gd name="connsiteX19" fmla="*/ 8619779 w 10228277"/>
              <a:gd name="connsiteY19" fmla="*/ 1592392 h 2062899"/>
              <a:gd name="connsiteX20" fmla="*/ 7038741 w 10228277"/>
              <a:gd name="connsiteY20" fmla="*/ 951021 h 2062899"/>
              <a:gd name="connsiteX21" fmla="*/ 5091115 w 10228277"/>
              <a:gd name="connsiteY21" fmla="*/ 688991 h 2062899"/>
              <a:gd name="connsiteX22" fmla="*/ 4370844 w 10228277"/>
              <a:gd name="connsiteY22" fmla="*/ 598487 h 2062899"/>
              <a:gd name="connsiteX23" fmla="*/ 3546707 w 10228277"/>
              <a:gd name="connsiteY23" fmla="*/ 749224 h 2062899"/>
              <a:gd name="connsiteX24" fmla="*/ 3224096 w 10228277"/>
              <a:gd name="connsiteY24" fmla="*/ 608543 h 2062899"/>
              <a:gd name="connsiteX25" fmla="*/ 2914580 w 10228277"/>
              <a:gd name="connsiteY25" fmla="*/ 467900 h 2062899"/>
              <a:gd name="connsiteX26" fmla="*/ 2589121 w 10228277"/>
              <a:gd name="connsiteY26" fmla="*/ 497927 h 2062899"/>
              <a:gd name="connsiteX27" fmla="*/ 2251967 w 10228277"/>
              <a:gd name="connsiteY27" fmla="*/ 393239 h 2062899"/>
              <a:gd name="connsiteX28" fmla="*/ 1827383 w 10228277"/>
              <a:gd name="connsiteY28" fmla="*/ 411699 h 2062899"/>
              <a:gd name="connsiteX29" fmla="*/ 1649350 w 10228277"/>
              <a:gd name="connsiteY29" fmla="*/ 358611 h 2062899"/>
              <a:gd name="connsiteX30" fmla="*/ 1420738 w 10228277"/>
              <a:gd name="connsiteY30" fmla="*/ 241310 h 2062899"/>
              <a:gd name="connsiteX31" fmla="*/ 1117663 w 10228277"/>
              <a:gd name="connsiteY31" fmla="*/ 296855 h 2062899"/>
              <a:gd name="connsiteX32" fmla="*/ 929107 w 10228277"/>
              <a:gd name="connsiteY32" fmla="*/ 154328 h 2062899"/>
              <a:gd name="connsiteX33" fmla="*/ 609252 w 10228277"/>
              <a:gd name="connsiteY33" fmla="*/ 246551 h 2062899"/>
              <a:gd name="connsiteX34" fmla="*/ 317038 w 10228277"/>
              <a:gd name="connsiteY34" fmla="*/ 78873 h 2062899"/>
              <a:gd name="connsiteX35" fmla="*/ 1131 w 10228277"/>
              <a:gd name="connsiteY35" fmla="*/ 162712 h 2062899"/>
              <a:gd name="connsiteX36" fmla="*/ 34 w 10228277"/>
              <a:gd name="connsiteY36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5093484 w 10228277"/>
              <a:gd name="connsiteY13" fmla="*/ 649396 h 2062901"/>
              <a:gd name="connsiteX14" fmla="*/ 7040212 w 10228277"/>
              <a:gd name="connsiteY14" fmla="*/ 912985 h 2062901"/>
              <a:gd name="connsiteX15" fmla="*/ 8665617 w 10228277"/>
              <a:gd name="connsiteY15" fmla="*/ 1521368 h 2062901"/>
              <a:gd name="connsiteX16" fmla="*/ 10228277 w 10228277"/>
              <a:gd name="connsiteY16" fmla="*/ 1886068 h 2062901"/>
              <a:gd name="connsiteX17" fmla="*/ 9968478 w 10228277"/>
              <a:gd name="connsiteY17" fmla="*/ 2050512 h 2062901"/>
              <a:gd name="connsiteX18" fmla="*/ 8619779 w 10228277"/>
              <a:gd name="connsiteY18" fmla="*/ 1592392 h 2062901"/>
              <a:gd name="connsiteX19" fmla="*/ 7038741 w 10228277"/>
              <a:gd name="connsiteY19" fmla="*/ 951021 h 2062901"/>
              <a:gd name="connsiteX20" fmla="*/ 5091115 w 10228277"/>
              <a:gd name="connsiteY20" fmla="*/ 688991 h 2062901"/>
              <a:gd name="connsiteX21" fmla="*/ 4370844 w 10228277"/>
              <a:gd name="connsiteY21" fmla="*/ 598487 h 2062901"/>
              <a:gd name="connsiteX22" fmla="*/ 3546707 w 10228277"/>
              <a:gd name="connsiteY22" fmla="*/ 749224 h 2062901"/>
              <a:gd name="connsiteX23" fmla="*/ 3224096 w 10228277"/>
              <a:gd name="connsiteY23" fmla="*/ 608543 h 2062901"/>
              <a:gd name="connsiteX24" fmla="*/ 2914580 w 10228277"/>
              <a:gd name="connsiteY24" fmla="*/ 467900 h 2062901"/>
              <a:gd name="connsiteX25" fmla="*/ 2589121 w 10228277"/>
              <a:gd name="connsiteY25" fmla="*/ 497927 h 2062901"/>
              <a:gd name="connsiteX26" fmla="*/ 2251967 w 10228277"/>
              <a:gd name="connsiteY26" fmla="*/ 393239 h 2062901"/>
              <a:gd name="connsiteX27" fmla="*/ 1827383 w 10228277"/>
              <a:gd name="connsiteY27" fmla="*/ 411699 h 2062901"/>
              <a:gd name="connsiteX28" fmla="*/ 1649350 w 10228277"/>
              <a:gd name="connsiteY28" fmla="*/ 358611 h 2062901"/>
              <a:gd name="connsiteX29" fmla="*/ 1420738 w 10228277"/>
              <a:gd name="connsiteY29" fmla="*/ 241310 h 2062901"/>
              <a:gd name="connsiteX30" fmla="*/ 1117663 w 10228277"/>
              <a:gd name="connsiteY30" fmla="*/ 296855 h 2062901"/>
              <a:gd name="connsiteX31" fmla="*/ 929107 w 10228277"/>
              <a:gd name="connsiteY31" fmla="*/ 154328 h 2062901"/>
              <a:gd name="connsiteX32" fmla="*/ 609252 w 10228277"/>
              <a:gd name="connsiteY32" fmla="*/ 246551 h 2062901"/>
              <a:gd name="connsiteX33" fmla="*/ 317038 w 10228277"/>
              <a:gd name="connsiteY33" fmla="*/ 78873 h 2062901"/>
              <a:gd name="connsiteX34" fmla="*/ 1131 w 10228277"/>
              <a:gd name="connsiteY34" fmla="*/ 162712 h 2062901"/>
              <a:gd name="connsiteX35" fmla="*/ 34 w 10228277"/>
              <a:gd name="connsiteY35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5093484 w 10228277"/>
              <a:gd name="connsiteY13" fmla="*/ 649396 h 2062899"/>
              <a:gd name="connsiteX14" fmla="*/ 7040212 w 10228277"/>
              <a:gd name="connsiteY14" fmla="*/ 912985 h 2062899"/>
              <a:gd name="connsiteX15" fmla="*/ 8665617 w 10228277"/>
              <a:gd name="connsiteY15" fmla="*/ 1521368 h 2062899"/>
              <a:gd name="connsiteX16" fmla="*/ 10228277 w 10228277"/>
              <a:gd name="connsiteY16" fmla="*/ 1886068 h 2062899"/>
              <a:gd name="connsiteX17" fmla="*/ 9968478 w 10228277"/>
              <a:gd name="connsiteY17" fmla="*/ 2050512 h 2062899"/>
              <a:gd name="connsiteX18" fmla="*/ 8619779 w 10228277"/>
              <a:gd name="connsiteY18" fmla="*/ 1592392 h 2062899"/>
              <a:gd name="connsiteX19" fmla="*/ 7038741 w 10228277"/>
              <a:gd name="connsiteY19" fmla="*/ 951021 h 2062899"/>
              <a:gd name="connsiteX20" fmla="*/ 5091115 w 10228277"/>
              <a:gd name="connsiteY20" fmla="*/ 688991 h 2062899"/>
              <a:gd name="connsiteX21" fmla="*/ 4370844 w 10228277"/>
              <a:gd name="connsiteY21" fmla="*/ 598487 h 2062899"/>
              <a:gd name="connsiteX22" fmla="*/ 3224096 w 10228277"/>
              <a:gd name="connsiteY22" fmla="*/ 608543 h 2062899"/>
              <a:gd name="connsiteX23" fmla="*/ 2914580 w 10228277"/>
              <a:gd name="connsiteY23" fmla="*/ 467900 h 2062899"/>
              <a:gd name="connsiteX24" fmla="*/ 2589121 w 10228277"/>
              <a:gd name="connsiteY24" fmla="*/ 497927 h 2062899"/>
              <a:gd name="connsiteX25" fmla="*/ 2251967 w 10228277"/>
              <a:gd name="connsiteY25" fmla="*/ 393239 h 2062899"/>
              <a:gd name="connsiteX26" fmla="*/ 1827383 w 10228277"/>
              <a:gd name="connsiteY26" fmla="*/ 411699 h 2062899"/>
              <a:gd name="connsiteX27" fmla="*/ 1649350 w 10228277"/>
              <a:gd name="connsiteY27" fmla="*/ 358611 h 2062899"/>
              <a:gd name="connsiteX28" fmla="*/ 1420738 w 10228277"/>
              <a:gd name="connsiteY28" fmla="*/ 241310 h 2062899"/>
              <a:gd name="connsiteX29" fmla="*/ 1117663 w 10228277"/>
              <a:gd name="connsiteY29" fmla="*/ 296855 h 2062899"/>
              <a:gd name="connsiteX30" fmla="*/ 929107 w 10228277"/>
              <a:gd name="connsiteY30" fmla="*/ 154328 h 2062899"/>
              <a:gd name="connsiteX31" fmla="*/ 609252 w 10228277"/>
              <a:gd name="connsiteY31" fmla="*/ 246551 h 2062899"/>
              <a:gd name="connsiteX32" fmla="*/ 317038 w 10228277"/>
              <a:gd name="connsiteY32" fmla="*/ 78873 h 2062899"/>
              <a:gd name="connsiteX33" fmla="*/ 1131 w 10228277"/>
              <a:gd name="connsiteY33" fmla="*/ 162712 h 2062899"/>
              <a:gd name="connsiteX34" fmla="*/ 34 w 10228277"/>
              <a:gd name="connsiteY34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5093484 w 10228277"/>
              <a:gd name="connsiteY13" fmla="*/ 649396 h 2062901"/>
              <a:gd name="connsiteX14" fmla="*/ 7040212 w 10228277"/>
              <a:gd name="connsiteY14" fmla="*/ 912985 h 2062901"/>
              <a:gd name="connsiteX15" fmla="*/ 8665617 w 10228277"/>
              <a:gd name="connsiteY15" fmla="*/ 1521368 h 2062901"/>
              <a:gd name="connsiteX16" fmla="*/ 10228277 w 10228277"/>
              <a:gd name="connsiteY16" fmla="*/ 1886068 h 2062901"/>
              <a:gd name="connsiteX17" fmla="*/ 9968478 w 10228277"/>
              <a:gd name="connsiteY17" fmla="*/ 2050512 h 2062901"/>
              <a:gd name="connsiteX18" fmla="*/ 8619779 w 10228277"/>
              <a:gd name="connsiteY18" fmla="*/ 1592392 h 2062901"/>
              <a:gd name="connsiteX19" fmla="*/ 7038741 w 10228277"/>
              <a:gd name="connsiteY19" fmla="*/ 951021 h 2062901"/>
              <a:gd name="connsiteX20" fmla="*/ 5091115 w 10228277"/>
              <a:gd name="connsiteY20" fmla="*/ 688991 h 2062901"/>
              <a:gd name="connsiteX21" fmla="*/ 4370844 w 10228277"/>
              <a:gd name="connsiteY21" fmla="*/ 598487 h 2062901"/>
              <a:gd name="connsiteX22" fmla="*/ 3224096 w 10228277"/>
              <a:gd name="connsiteY22" fmla="*/ 608543 h 2062901"/>
              <a:gd name="connsiteX23" fmla="*/ 2589121 w 10228277"/>
              <a:gd name="connsiteY23" fmla="*/ 497927 h 2062901"/>
              <a:gd name="connsiteX24" fmla="*/ 2251967 w 10228277"/>
              <a:gd name="connsiteY24" fmla="*/ 393239 h 2062901"/>
              <a:gd name="connsiteX25" fmla="*/ 1827383 w 10228277"/>
              <a:gd name="connsiteY25" fmla="*/ 411699 h 2062901"/>
              <a:gd name="connsiteX26" fmla="*/ 1649350 w 10228277"/>
              <a:gd name="connsiteY26" fmla="*/ 358611 h 2062901"/>
              <a:gd name="connsiteX27" fmla="*/ 1420738 w 10228277"/>
              <a:gd name="connsiteY27" fmla="*/ 241310 h 2062901"/>
              <a:gd name="connsiteX28" fmla="*/ 1117663 w 10228277"/>
              <a:gd name="connsiteY28" fmla="*/ 296855 h 2062901"/>
              <a:gd name="connsiteX29" fmla="*/ 929107 w 10228277"/>
              <a:gd name="connsiteY29" fmla="*/ 154328 h 2062901"/>
              <a:gd name="connsiteX30" fmla="*/ 609252 w 10228277"/>
              <a:gd name="connsiteY30" fmla="*/ 246551 h 2062901"/>
              <a:gd name="connsiteX31" fmla="*/ 317038 w 10228277"/>
              <a:gd name="connsiteY31" fmla="*/ 78873 h 2062901"/>
              <a:gd name="connsiteX32" fmla="*/ 1131 w 10228277"/>
              <a:gd name="connsiteY32" fmla="*/ 162712 h 2062901"/>
              <a:gd name="connsiteX33" fmla="*/ 34 w 10228277"/>
              <a:gd name="connsiteY33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5093484 w 10228277"/>
              <a:gd name="connsiteY13" fmla="*/ 649396 h 2062899"/>
              <a:gd name="connsiteX14" fmla="*/ 7040212 w 10228277"/>
              <a:gd name="connsiteY14" fmla="*/ 912985 h 2062899"/>
              <a:gd name="connsiteX15" fmla="*/ 8665617 w 10228277"/>
              <a:gd name="connsiteY15" fmla="*/ 1521368 h 2062899"/>
              <a:gd name="connsiteX16" fmla="*/ 10228277 w 10228277"/>
              <a:gd name="connsiteY16" fmla="*/ 1886068 h 2062899"/>
              <a:gd name="connsiteX17" fmla="*/ 9968478 w 10228277"/>
              <a:gd name="connsiteY17" fmla="*/ 2050512 h 2062899"/>
              <a:gd name="connsiteX18" fmla="*/ 8619779 w 10228277"/>
              <a:gd name="connsiteY18" fmla="*/ 1592392 h 2062899"/>
              <a:gd name="connsiteX19" fmla="*/ 7038741 w 10228277"/>
              <a:gd name="connsiteY19" fmla="*/ 951021 h 2062899"/>
              <a:gd name="connsiteX20" fmla="*/ 5091115 w 10228277"/>
              <a:gd name="connsiteY20" fmla="*/ 688991 h 2062899"/>
              <a:gd name="connsiteX21" fmla="*/ 4370844 w 10228277"/>
              <a:gd name="connsiteY21" fmla="*/ 598487 h 2062899"/>
              <a:gd name="connsiteX22" fmla="*/ 3224096 w 10228277"/>
              <a:gd name="connsiteY22" fmla="*/ 608543 h 2062899"/>
              <a:gd name="connsiteX23" fmla="*/ 2589121 w 10228277"/>
              <a:gd name="connsiteY23" fmla="*/ 497927 h 2062899"/>
              <a:gd name="connsiteX24" fmla="*/ 1827383 w 10228277"/>
              <a:gd name="connsiteY24" fmla="*/ 411699 h 2062899"/>
              <a:gd name="connsiteX25" fmla="*/ 1649350 w 10228277"/>
              <a:gd name="connsiteY25" fmla="*/ 358611 h 2062899"/>
              <a:gd name="connsiteX26" fmla="*/ 1420738 w 10228277"/>
              <a:gd name="connsiteY26" fmla="*/ 241310 h 2062899"/>
              <a:gd name="connsiteX27" fmla="*/ 1117663 w 10228277"/>
              <a:gd name="connsiteY27" fmla="*/ 296855 h 2062899"/>
              <a:gd name="connsiteX28" fmla="*/ 929107 w 10228277"/>
              <a:gd name="connsiteY28" fmla="*/ 154328 h 2062899"/>
              <a:gd name="connsiteX29" fmla="*/ 609252 w 10228277"/>
              <a:gd name="connsiteY29" fmla="*/ 246551 h 2062899"/>
              <a:gd name="connsiteX30" fmla="*/ 317038 w 10228277"/>
              <a:gd name="connsiteY30" fmla="*/ 78873 h 2062899"/>
              <a:gd name="connsiteX31" fmla="*/ 1131 w 10228277"/>
              <a:gd name="connsiteY31" fmla="*/ 162712 h 2062899"/>
              <a:gd name="connsiteX32" fmla="*/ 34 w 10228277"/>
              <a:gd name="connsiteY32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899157 w 10228277"/>
              <a:gd name="connsiteY8" fmla="*/ 434692 h 2062901"/>
              <a:gd name="connsiteX9" fmla="*/ 3210396 w 10228277"/>
              <a:gd name="connsiteY9" fmla="*/ 541412 h 2062901"/>
              <a:gd name="connsiteX10" fmla="*/ 3817017 w 10228277"/>
              <a:gd name="connsiteY10" fmla="*/ 542551 h 2062901"/>
              <a:gd name="connsiteX11" fmla="*/ 4361959 w 10228277"/>
              <a:gd name="connsiteY11" fmla="*/ 551979 h 2062901"/>
              <a:gd name="connsiteX12" fmla="*/ 5093484 w 10228277"/>
              <a:gd name="connsiteY12" fmla="*/ 649396 h 2062901"/>
              <a:gd name="connsiteX13" fmla="*/ 7040212 w 10228277"/>
              <a:gd name="connsiteY13" fmla="*/ 912985 h 2062901"/>
              <a:gd name="connsiteX14" fmla="*/ 8665617 w 10228277"/>
              <a:gd name="connsiteY14" fmla="*/ 1521368 h 2062901"/>
              <a:gd name="connsiteX15" fmla="*/ 10228277 w 10228277"/>
              <a:gd name="connsiteY15" fmla="*/ 1886068 h 2062901"/>
              <a:gd name="connsiteX16" fmla="*/ 9968478 w 10228277"/>
              <a:gd name="connsiteY16" fmla="*/ 2050512 h 2062901"/>
              <a:gd name="connsiteX17" fmla="*/ 8619779 w 10228277"/>
              <a:gd name="connsiteY17" fmla="*/ 1592392 h 2062901"/>
              <a:gd name="connsiteX18" fmla="*/ 7038741 w 10228277"/>
              <a:gd name="connsiteY18" fmla="*/ 951021 h 2062901"/>
              <a:gd name="connsiteX19" fmla="*/ 5091115 w 10228277"/>
              <a:gd name="connsiteY19" fmla="*/ 688991 h 2062901"/>
              <a:gd name="connsiteX20" fmla="*/ 4370844 w 10228277"/>
              <a:gd name="connsiteY20" fmla="*/ 598487 h 2062901"/>
              <a:gd name="connsiteX21" fmla="*/ 3224096 w 10228277"/>
              <a:gd name="connsiteY21" fmla="*/ 608543 h 2062901"/>
              <a:gd name="connsiteX22" fmla="*/ 2589121 w 10228277"/>
              <a:gd name="connsiteY22" fmla="*/ 497927 h 2062901"/>
              <a:gd name="connsiteX23" fmla="*/ 1827383 w 10228277"/>
              <a:gd name="connsiteY23" fmla="*/ 411699 h 2062901"/>
              <a:gd name="connsiteX24" fmla="*/ 1649350 w 10228277"/>
              <a:gd name="connsiteY24" fmla="*/ 358611 h 2062901"/>
              <a:gd name="connsiteX25" fmla="*/ 1420738 w 10228277"/>
              <a:gd name="connsiteY25" fmla="*/ 241310 h 2062901"/>
              <a:gd name="connsiteX26" fmla="*/ 1117663 w 10228277"/>
              <a:gd name="connsiteY26" fmla="*/ 296855 h 2062901"/>
              <a:gd name="connsiteX27" fmla="*/ 929107 w 10228277"/>
              <a:gd name="connsiteY27" fmla="*/ 154328 h 2062901"/>
              <a:gd name="connsiteX28" fmla="*/ 609252 w 10228277"/>
              <a:gd name="connsiteY28" fmla="*/ 246551 h 2062901"/>
              <a:gd name="connsiteX29" fmla="*/ 317038 w 10228277"/>
              <a:gd name="connsiteY29" fmla="*/ 78873 h 2062901"/>
              <a:gd name="connsiteX30" fmla="*/ 1131 w 10228277"/>
              <a:gd name="connsiteY30" fmla="*/ 162712 h 2062901"/>
              <a:gd name="connsiteX31" fmla="*/ 34 w 10228277"/>
              <a:gd name="connsiteY31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1827383 w 10228277"/>
              <a:gd name="connsiteY22" fmla="*/ 411699 h 2062899"/>
              <a:gd name="connsiteX23" fmla="*/ 1649350 w 10228277"/>
              <a:gd name="connsiteY23" fmla="*/ 358611 h 2062899"/>
              <a:gd name="connsiteX24" fmla="*/ 1420738 w 10228277"/>
              <a:gd name="connsiteY24" fmla="*/ 241310 h 2062899"/>
              <a:gd name="connsiteX25" fmla="*/ 1117663 w 10228277"/>
              <a:gd name="connsiteY25" fmla="*/ 296855 h 2062899"/>
              <a:gd name="connsiteX26" fmla="*/ 929107 w 10228277"/>
              <a:gd name="connsiteY26" fmla="*/ 154328 h 2062899"/>
              <a:gd name="connsiteX27" fmla="*/ 609252 w 10228277"/>
              <a:gd name="connsiteY27" fmla="*/ 246551 h 2062899"/>
              <a:gd name="connsiteX28" fmla="*/ 317038 w 10228277"/>
              <a:gd name="connsiteY28" fmla="*/ 78873 h 2062899"/>
              <a:gd name="connsiteX29" fmla="*/ 1131 w 10228277"/>
              <a:gd name="connsiteY29" fmla="*/ 162712 h 2062899"/>
              <a:gd name="connsiteX30" fmla="*/ 34 w 10228277"/>
              <a:gd name="connsiteY30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1827383 w 10228277"/>
              <a:gd name="connsiteY22" fmla="*/ 411699 h 2062901"/>
              <a:gd name="connsiteX23" fmla="*/ 1649350 w 10228277"/>
              <a:gd name="connsiteY23" fmla="*/ 358611 h 2062901"/>
              <a:gd name="connsiteX24" fmla="*/ 1117663 w 10228277"/>
              <a:gd name="connsiteY24" fmla="*/ 296855 h 2062901"/>
              <a:gd name="connsiteX25" fmla="*/ 929107 w 10228277"/>
              <a:gd name="connsiteY25" fmla="*/ 154328 h 2062901"/>
              <a:gd name="connsiteX26" fmla="*/ 609252 w 10228277"/>
              <a:gd name="connsiteY26" fmla="*/ 246551 h 2062901"/>
              <a:gd name="connsiteX27" fmla="*/ 317038 w 10228277"/>
              <a:gd name="connsiteY27" fmla="*/ 78873 h 2062901"/>
              <a:gd name="connsiteX28" fmla="*/ 1131 w 10228277"/>
              <a:gd name="connsiteY28" fmla="*/ 162712 h 2062901"/>
              <a:gd name="connsiteX29" fmla="*/ 34 w 10228277"/>
              <a:gd name="connsiteY29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1827383 w 10228277"/>
              <a:gd name="connsiteY22" fmla="*/ 411699 h 2062899"/>
              <a:gd name="connsiteX23" fmla="*/ 1117663 w 10228277"/>
              <a:gd name="connsiteY23" fmla="*/ 296855 h 2062899"/>
              <a:gd name="connsiteX24" fmla="*/ 929107 w 10228277"/>
              <a:gd name="connsiteY24" fmla="*/ 154328 h 2062899"/>
              <a:gd name="connsiteX25" fmla="*/ 609252 w 10228277"/>
              <a:gd name="connsiteY25" fmla="*/ 246551 h 2062899"/>
              <a:gd name="connsiteX26" fmla="*/ 317038 w 10228277"/>
              <a:gd name="connsiteY26" fmla="*/ 78873 h 2062899"/>
              <a:gd name="connsiteX27" fmla="*/ 1131 w 10228277"/>
              <a:gd name="connsiteY27" fmla="*/ 162712 h 2062899"/>
              <a:gd name="connsiteX28" fmla="*/ 34 w 10228277"/>
              <a:gd name="connsiteY28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1117663 w 10228277"/>
              <a:gd name="connsiteY22" fmla="*/ 296855 h 2062901"/>
              <a:gd name="connsiteX23" fmla="*/ 929107 w 10228277"/>
              <a:gd name="connsiteY23" fmla="*/ 154328 h 2062901"/>
              <a:gd name="connsiteX24" fmla="*/ 609252 w 10228277"/>
              <a:gd name="connsiteY24" fmla="*/ 246551 h 2062901"/>
              <a:gd name="connsiteX25" fmla="*/ 317038 w 10228277"/>
              <a:gd name="connsiteY25" fmla="*/ 78873 h 2062901"/>
              <a:gd name="connsiteX26" fmla="*/ 1131 w 10228277"/>
              <a:gd name="connsiteY26" fmla="*/ 162712 h 2062901"/>
              <a:gd name="connsiteX27" fmla="*/ 34 w 10228277"/>
              <a:gd name="connsiteY27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929107 w 10228277"/>
              <a:gd name="connsiteY22" fmla="*/ 154328 h 2062899"/>
              <a:gd name="connsiteX23" fmla="*/ 609252 w 10228277"/>
              <a:gd name="connsiteY23" fmla="*/ 246551 h 2062899"/>
              <a:gd name="connsiteX24" fmla="*/ 317038 w 10228277"/>
              <a:gd name="connsiteY24" fmla="*/ 78873 h 2062899"/>
              <a:gd name="connsiteX25" fmla="*/ 1131 w 10228277"/>
              <a:gd name="connsiteY25" fmla="*/ 162712 h 2062899"/>
              <a:gd name="connsiteX26" fmla="*/ 34 w 10228277"/>
              <a:gd name="connsiteY26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609252 w 10228277"/>
              <a:gd name="connsiteY22" fmla="*/ 246551 h 2062901"/>
              <a:gd name="connsiteX23" fmla="*/ 317038 w 10228277"/>
              <a:gd name="connsiteY23" fmla="*/ 78873 h 2062901"/>
              <a:gd name="connsiteX24" fmla="*/ 1131 w 10228277"/>
              <a:gd name="connsiteY24" fmla="*/ 162712 h 2062901"/>
              <a:gd name="connsiteX25" fmla="*/ 34 w 10228277"/>
              <a:gd name="connsiteY25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609252 w 10228277"/>
              <a:gd name="connsiteY22" fmla="*/ 246551 h 2062899"/>
              <a:gd name="connsiteX23" fmla="*/ 1131 w 10228277"/>
              <a:gd name="connsiteY23" fmla="*/ 162712 h 2062899"/>
              <a:gd name="connsiteX24" fmla="*/ 34 w 10228277"/>
              <a:gd name="connsiteY24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609252 w 10228277"/>
              <a:gd name="connsiteY22" fmla="*/ 246551 h 2062901"/>
              <a:gd name="connsiteX23" fmla="*/ 1131 w 10228277"/>
              <a:gd name="connsiteY23" fmla="*/ 162712 h 2062901"/>
              <a:gd name="connsiteX24" fmla="*/ 34 w 10228277"/>
              <a:gd name="connsiteY24" fmla="*/ 0 h 2062901"/>
              <a:gd name="connsiteX0" fmla="*/ 34 w 10228277"/>
              <a:gd name="connsiteY0" fmla="*/ 811 h 2063711"/>
              <a:gd name="connsiteX1" fmla="*/ 520608 w 10228277"/>
              <a:gd name="connsiteY1" fmla="*/ 101649 h 2063711"/>
              <a:gd name="connsiteX2" fmla="*/ 971443 w 10228277"/>
              <a:gd name="connsiteY2" fmla="*/ 121522 h 2063711"/>
              <a:gd name="connsiteX3" fmla="*/ 1136124 w 10228277"/>
              <a:gd name="connsiteY3" fmla="*/ 176830 h 2063711"/>
              <a:gd name="connsiteX4" fmla="*/ 1448231 w 10228277"/>
              <a:gd name="connsiteY4" fmla="*/ 196876 h 2063711"/>
              <a:gd name="connsiteX5" fmla="*/ 1665951 w 10228277"/>
              <a:gd name="connsiteY5" fmla="*/ 259607 h 2063711"/>
              <a:gd name="connsiteX6" fmla="*/ 2287419 w 10228277"/>
              <a:gd name="connsiteY6" fmla="*/ 358338 h 2063711"/>
              <a:gd name="connsiteX7" fmla="*/ 3210396 w 10228277"/>
              <a:gd name="connsiteY7" fmla="*/ 542223 h 2063711"/>
              <a:gd name="connsiteX8" fmla="*/ 3817017 w 10228277"/>
              <a:gd name="connsiteY8" fmla="*/ 543362 h 2063711"/>
              <a:gd name="connsiteX9" fmla="*/ 4361959 w 10228277"/>
              <a:gd name="connsiteY9" fmla="*/ 552790 h 2063711"/>
              <a:gd name="connsiteX10" fmla="*/ 5093484 w 10228277"/>
              <a:gd name="connsiteY10" fmla="*/ 650207 h 2063711"/>
              <a:gd name="connsiteX11" fmla="*/ 7040212 w 10228277"/>
              <a:gd name="connsiteY11" fmla="*/ 913796 h 2063711"/>
              <a:gd name="connsiteX12" fmla="*/ 8665617 w 10228277"/>
              <a:gd name="connsiteY12" fmla="*/ 1522179 h 2063711"/>
              <a:gd name="connsiteX13" fmla="*/ 10228277 w 10228277"/>
              <a:gd name="connsiteY13" fmla="*/ 1886879 h 2063711"/>
              <a:gd name="connsiteX14" fmla="*/ 9968478 w 10228277"/>
              <a:gd name="connsiteY14" fmla="*/ 2051323 h 2063711"/>
              <a:gd name="connsiteX15" fmla="*/ 8619779 w 10228277"/>
              <a:gd name="connsiteY15" fmla="*/ 1593203 h 2063711"/>
              <a:gd name="connsiteX16" fmla="*/ 7038741 w 10228277"/>
              <a:gd name="connsiteY16" fmla="*/ 951832 h 2063711"/>
              <a:gd name="connsiteX17" fmla="*/ 5091115 w 10228277"/>
              <a:gd name="connsiteY17" fmla="*/ 689802 h 2063711"/>
              <a:gd name="connsiteX18" fmla="*/ 4370844 w 10228277"/>
              <a:gd name="connsiteY18" fmla="*/ 599298 h 2063711"/>
              <a:gd name="connsiteX19" fmla="*/ 3224096 w 10228277"/>
              <a:gd name="connsiteY19" fmla="*/ 609354 h 2063711"/>
              <a:gd name="connsiteX20" fmla="*/ 2589121 w 10228277"/>
              <a:gd name="connsiteY20" fmla="*/ 498738 h 2063711"/>
              <a:gd name="connsiteX21" fmla="*/ 609252 w 10228277"/>
              <a:gd name="connsiteY21" fmla="*/ 247362 h 2063711"/>
              <a:gd name="connsiteX22" fmla="*/ 1131 w 10228277"/>
              <a:gd name="connsiteY22" fmla="*/ 163523 h 2063711"/>
              <a:gd name="connsiteX23" fmla="*/ 34 w 10228277"/>
              <a:gd name="connsiteY23" fmla="*/ 811 h 2063711"/>
              <a:gd name="connsiteX0" fmla="*/ 34 w 10228277"/>
              <a:gd name="connsiteY0" fmla="*/ 892 h 2063792"/>
              <a:gd name="connsiteX1" fmla="*/ 520608 w 10228277"/>
              <a:gd name="connsiteY1" fmla="*/ 101730 h 2063792"/>
              <a:gd name="connsiteX2" fmla="*/ 1136124 w 10228277"/>
              <a:gd name="connsiteY2" fmla="*/ 176911 h 2063792"/>
              <a:gd name="connsiteX3" fmla="*/ 1448231 w 10228277"/>
              <a:gd name="connsiteY3" fmla="*/ 196957 h 2063792"/>
              <a:gd name="connsiteX4" fmla="*/ 1665951 w 10228277"/>
              <a:gd name="connsiteY4" fmla="*/ 259688 h 2063792"/>
              <a:gd name="connsiteX5" fmla="*/ 2287419 w 10228277"/>
              <a:gd name="connsiteY5" fmla="*/ 358419 h 2063792"/>
              <a:gd name="connsiteX6" fmla="*/ 3210396 w 10228277"/>
              <a:gd name="connsiteY6" fmla="*/ 542304 h 2063792"/>
              <a:gd name="connsiteX7" fmla="*/ 3817017 w 10228277"/>
              <a:gd name="connsiteY7" fmla="*/ 543443 h 2063792"/>
              <a:gd name="connsiteX8" fmla="*/ 4361959 w 10228277"/>
              <a:gd name="connsiteY8" fmla="*/ 552871 h 2063792"/>
              <a:gd name="connsiteX9" fmla="*/ 5093484 w 10228277"/>
              <a:gd name="connsiteY9" fmla="*/ 650288 h 2063792"/>
              <a:gd name="connsiteX10" fmla="*/ 7040212 w 10228277"/>
              <a:gd name="connsiteY10" fmla="*/ 913877 h 2063792"/>
              <a:gd name="connsiteX11" fmla="*/ 8665617 w 10228277"/>
              <a:gd name="connsiteY11" fmla="*/ 1522260 h 2063792"/>
              <a:gd name="connsiteX12" fmla="*/ 10228277 w 10228277"/>
              <a:gd name="connsiteY12" fmla="*/ 1886960 h 2063792"/>
              <a:gd name="connsiteX13" fmla="*/ 9968478 w 10228277"/>
              <a:gd name="connsiteY13" fmla="*/ 2051404 h 2063792"/>
              <a:gd name="connsiteX14" fmla="*/ 8619779 w 10228277"/>
              <a:gd name="connsiteY14" fmla="*/ 1593284 h 2063792"/>
              <a:gd name="connsiteX15" fmla="*/ 7038741 w 10228277"/>
              <a:gd name="connsiteY15" fmla="*/ 951913 h 2063792"/>
              <a:gd name="connsiteX16" fmla="*/ 5091115 w 10228277"/>
              <a:gd name="connsiteY16" fmla="*/ 689883 h 2063792"/>
              <a:gd name="connsiteX17" fmla="*/ 4370844 w 10228277"/>
              <a:gd name="connsiteY17" fmla="*/ 599379 h 2063792"/>
              <a:gd name="connsiteX18" fmla="*/ 3224096 w 10228277"/>
              <a:gd name="connsiteY18" fmla="*/ 609435 h 2063792"/>
              <a:gd name="connsiteX19" fmla="*/ 2589121 w 10228277"/>
              <a:gd name="connsiteY19" fmla="*/ 498819 h 2063792"/>
              <a:gd name="connsiteX20" fmla="*/ 609252 w 10228277"/>
              <a:gd name="connsiteY20" fmla="*/ 247443 h 2063792"/>
              <a:gd name="connsiteX21" fmla="*/ 1131 w 10228277"/>
              <a:gd name="connsiteY21" fmla="*/ 163604 h 2063792"/>
              <a:gd name="connsiteX22" fmla="*/ 34 w 10228277"/>
              <a:gd name="connsiteY22" fmla="*/ 892 h 2063792"/>
              <a:gd name="connsiteX0" fmla="*/ 34 w 10228277"/>
              <a:gd name="connsiteY0" fmla="*/ 892 h 2063792"/>
              <a:gd name="connsiteX1" fmla="*/ 520608 w 10228277"/>
              <a:gd name="connsiteY1" fmla="*/ 101730 h 2063792"/>
              <a:gd name="connsiteX2" fmla="*/ 1136124 w 10228277"/>
              <a:gd name="connsiteY2" fmla="*/ 176911 h 2063792"/>
              <a:gd name="connsiteX3" fmla="*/ 1665951 w 10228277"/>
              <a:gd name="connsiteY3" fmla="*/ 259688 h 2063792"/>
              <a:gd name="connsiteX4" fmla="*/ 2287419 w 10228277"/>
              <a:gd name="connsiteY4" fmla="*/ 358419 h 2063792"/>
              <a:gd name="connsiteX5" fmla="*/ 3210396 w 10228277"/>
              <a:gd name="connsiteY5" fmla="*/ 542304 h 2063792"/>
              <a:gd name="connsiteX6" fmla="*/ 3817017 w 10228277"/>
              <a:gd name="connsiteY6" fmla="*/ 543443 h 2063792"/>
              <a:gd name="connsiteX7" fmla="*/ 4361959 w 10228277"/>
              <a:gd name="connsiteY7" fmla="*/ 552871 h 2063792"/>
              <a:gd name="connsiteX8" fmla="*/ 5093484 w 10228277"/>
              <a:gd name="connsiteY8" fmla="*/ 650288 h 2063792"/>
              <a:gd name="connsiteX9" fmla="*/ 7040212 w 10228277"/>
              <a:gd name="connsiteY9" fmla="*/ 913877 h 2063792"/>
              <a:gd name="connsiteX10" fmla="*/ 8665617 w 10228277"/>
              <a:gd name="connsiteY10" fmla="*/ 1522260 h 2063792"/>
              <a:gd name="connsiteX11" fmla="*/ 10228277 w 10228277"/>
              <a:gd name="connsiteY11" fmla="*/ 1886960 h 2063792"/>
              <a:gd name="connsiteX12" fmla="*/ 9968478 w 10228277"/>
              <a:gd name="connsiteY12" fmla="*/ 2051404 h 2063792"/>
              <a:gd name="connsiteX13" fmla="*/ 8619779 w 10228277"/>
              <a:gd name="connsiteY13" fmla="*/ 1593284 h 2063792"/>
              <a:gd name="connsiteX14" fmla="*/ 7038741 w 10228277"/>
              <a:gd name="connsiteY14" fmla="*/ 951913 h 2063792"/>
              <a:gd name="connsiteX15" fmla="*/ 5091115 w 10228277"/>
              <a:gd name="connsiteY15" fmla="*/ 689883 h 2063792"/>
              <a:gd name="connsiteX16" fmla="*/ 4370844 w 10228277"/>
              <a:gd name="connsiteY16" fmla="*/ 599379 h 2063792"/>
              <a:gd name="connsiteX17" fmla="*/ 3224096 w 10228277"/>
              <a:gd name="connsiteY17" fmla="*/ 609435 h 2063792"/>
              <a:gd name="connsiteX18" fmla="*/ 2589121 w 10228277"/>
              <a:gd name="connsiteY18" fmla="*/ 498819 h 2063792"/>
              <a:gd name="connsiteX19" fmla="*/ 609252 w 10228277"/>
              <a:gd name="connsiteY19" fmla="*/ 247443 h 2063792"/>
              <a:gd name="connsiteX20" fmla="*/ 1131 w 10228277"/>
              <a:gd name="connsiteY20" fmla="*/ 163604 h 2063792"/>
              <a:gd name="connsiteX21" fmla="*/ 34 w 10228277"/>
              <a:gd name="connsiteY21" fmla="*/ 892 h 2063792"/>
              <a:gd name="connsiteX0" fmla="*/ 34 w 10228277"/>
              <a:gd name="connsiteY0" fmla="*/ 1049 h 2063949"/>
              <a:gd name="connsiteX1" fmla="*/ 520608 w 10228277"/>
              <a:gd name="connsiteY1" fmla="*/ 101887 h 2063949"/>
              <a:gd name="connsiteX2" fmla="*/ 1665951 w 10228277"/>
              <a:gd name="connsiteY2" fmla="*/ 259845 h 2063949"/>
              <a:gd name="connsiteX3" fmla="*/ 2287419 w 10228277"/>
              <a:gd name="connsiteY3" fmla="*/ 358576 h 2063949"/>
              <a:gd name="connsiteX4" fmla="*/ 3210396 w 10228277"/>
              <a:gd name="connsiteY4" fmla="*/ 542461 h 2063949"/>
              <a:gd name="connsiteX5" fmla="*/ 3817017 w 10228277"/>
              <a:gd name="connsiteY5" fmla="*/ 543600 h 2063949"/>
              <a:gd name="connsiteX6" fmla="*/ 4361959 w 10228277"/>
              <a:gd name="connsiteY6" fmla="*/ 553028 h 2063949"/>
              <a:gd name="connsiteX7" fmla="*/ 5093484 w 10228277"/>
              <a:gd name="connsiteY7" fmla="*/ 650445 h 2063949"/>
              <a:gd name="connsiteX8" fmla="*/ 7040212 w 10228277"/>
              <a:gd name="connsiteY8" fmla="*/ 914034 h 2063949"/>
              <a:gd name="connsiteX9" fmla="*/ 8665617 w 10228277"/>
              <a:gd name="connsiteY9" fmla="*/ 1522417 h 2063949"/>
              <a:gd name="connsiteX10" fmla="*/ 10228277 w 10228277"/>
              <a:gd name="connsiteY10" fmla="*/ 1887117 h 2063949"/>
              <a:gd name="connsiteX11" fmla="*/ 9968478 w 10228277"/>
              <a:gd name="connsiteY11" fmla="*/ 2051561 h 2063949"/>
              <a:gd name="connsiteX12" fmla="*/ 8619779 w 10228277"/>
              <a:gd name="connsiteY12" fmla="*/ 1593441 h 2063949"/>
              <a:gd name="connsiteX13" fmla="*/ 7038741 w 10228277"/>
              <a:gd name="connsiteY13" fmla="*/ 952070 h 2063949"/>
              <a:gd name="connsiteX14" fmla="*/ 5091115 w 10228277"/>
              <a:gd name="connsiteY14" fmla="*/ 690040 h 2063949"/>
              <a:gd name="connsiteX15" fmla="*/ 4370844 w 10228277"/>
              <a:gd name="connsiteY15" fmla="*/ 599536 h 2063949"/>
              <a:gd name="connsiteX16" fmla="*/ 3224096 w 10228277"/>
              <a:gd name="connsiteY16" fmla="*/ 609592 h 2063949"/>
              <a:gd name="connsiteX17" fmla="*/ 2589121 w 10228277"/>
              <a:gd name="connsiteY17" fmla="*/ 498976 h 2063949"/>
              <a:gd name="connsiteX18" fmla="*/ 609252 w 10228277"/>
              <a:gd name="connsiteY18" fmla="*/ 247600 h 2063949"/>
              <a:gd name="connsiteX19" fmla="*/ 1131 w 10228277"/>
              <a:gd name="connsiteY19" fmla="*/ 163761 h 2063949"/>
              <a:gd name="connsiteX20" fmla="*/ 34 w 10228277"/>
              <a:gd name="connsiteY20" fmla="*/ 1049 h 2063949"/>
              <a:gd name="connsiteX0" fmla="*/ 34 w 10228277"/>
              <a:gd name="connsiteY0" fmla="*/ 1321 h 2064221"/>
              <a:gd name="connsiteX1" fmla="*/ 520608 w 10228277"/>
              <a:gd name="connsiteY1" fmla="*/ 102159 h 2064221"/>
              <a:gd name="connsiteX2" fmla="*/ 2287419 w 10228277"/>
              <a:gd name="connsiteY2" fmla="*/ 358848 h 2064221"/>
              <a:gd name="connsiteX3" fmla="*/ 3210396 w 10228277"/>
              <a:gd name="connsiteY3" fmla="*/ 542733 h 2064221"/>
              <a:gd name="connsiteX4" fmla="*/ 3817017 w 10228277"/>
              <a:gd name="connsiteY4" fmla="*/ 543872 h 2064221"/>
              <a:gd name="connsiteX5" fmla="*/ 4361959 w 10228277"/>
              <a:gd name="connsiteY5" fmla="*/ 553300 h 2064221"/>
              <a:gd name="connsiteX6" fmla="*/ 5093484 w 10228277"/>
              <a:gd name="connsiteY6" fmla="*/ 650717 h 2064221"/>
              <a:gd name="connsiteX7" fmla="*/ 7040212 w 10228277"/>
              <a:gd name="connsiteY7" fmla="*/ 914306 h 2064221"/>
              <a:gd name="connsiteX8" fmla="*/ 8665617 w 10228277"/>
              <a:gd name="connsiteY8" fmla="*/ 1522689 h 2064221"/>
              <a:gd name="connsiteX9" fmla="*/ 10228277 w 10228277"/>
              <a:gd name="connsiteY9" fmla="*/ 1887389 h 2064221"/>
              <a:gd name="connsiteX10" fmla="*/ 9968478 w 10228277"/>
              <a:gd name="connsiteY10" fmla="*/ 2051833 h 2064221"/>
              <a:gd name="connsiteX11" fmla="*/ 8619779 w 10228277"/>
              <a:gd name="connsiteY11" fmla="*/ 1593713 h 2064221"/>
              <a:gd name="connsiteX12" fmla="*/ 7038741 w 10228277"/>
              <a:gd name="connsiteY12" fmla="*/ 952342 h 2064221"/>
              <a:gd name="connsiteX13" fmla="*/ 5091115 w 10228277"/>
              <a:gd name="connsiteY13" fmla="*/ 690312 h 2064221"/>
              <a:gd name="connsiteX14" fmla="*/ 4370844 w 10228277"/>
              <a:gd name="connsiteY14" fmla="*/ 599808 h 2064221"/>
              <a:gd name="connsiteX15" fmla="*/ 3224096 w 10228277"/>
              <a:gd name="connsiteY15" fmla="*/ 609864 h 2064221"/>
              <a:gd name="connsiteX16" fmla="*/ 2589121 w 10228277"/>
              <a:gd name="connsiteY16" fmla="*/ 499248 h 2064221"/>
              <a:gd name="connsiteX17" fmla="*/ 609252 w 10228277"/>
              <a:gd name="connsiteY17" fmla="*/ 247872 h 2064221"/>
              <a:gd name="connsiteX18" fmla="*/ 1131 w 10228277"/>
              <a:gd name="connsiteY18" fmla="*/ 164033 h 2064221"/>
              <a:gd name="connsiteX19" fmla="*/ 34 w 10228277"/>
              <a:gd name="connsiteY19" fmla="*/ 1321 h 2064221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3817017 w 10228277"/>
              <a:gd name="connsiteY3" fmla="*/ 544956 h 2065305"/>
              <a:gd name="connsiteX4" fmla="*/ 4361959 w 10228277"/>
              <a:gd name="connsiteY4" fmla="*/ 554384 h 2065305"/>
              <a:gd name="connsiteX5" fmla="*/ 5093484 w 10228277"/>
              <a:gd name="connsiteY5" fmla="*/ 651801 h 2065305"/>
              <a:gd name="connsiteX6" fmla="*/ 7040212 w 10228277"/>
              <a:gd name="connsiteY6" fmla="*/ 915390 h 2065305"/>
              <a:gd name="connsiteX7" fmla="*/ 8665617 w 10228277"/>
              <a:gd name="connsiteY7" fmla="*/ 1523773 h 2065305"/>
              <a:gd name="connsiteX8" fmla="*/ 10228277 w 10228277"/>
              <a:gd name="connsiteY8" fmla="*/ 1888473 h 2065305"/>
              <a:gd name="connsiteX9" fmla="*/ 9968478 w 10228277"/>
              <a:gd name="connsiteY9" fmla="*/ 2052917 h 2065305"/>
              <a:gd name="connsiteX10" fmla="*/ 8619779 w 10228277"/>
              <a:gd name="connsiteY10" fmla="*/ 1594797 h 2065305"/>
              <a:gd name="connsiteX11" fmla="*/ 7038741 w 10228277"/>
              <a:gd name="connsiteY11" fmla="*/ 953426 h 2065305"/>
              <a:gd name="connsiteX12" fmla="*/ 5091115 w 10228277"/>
              <a:gd name="connsiteY12" fmla="*/ 691396 h 2065305"/>
              <a:gd name="connsiteX13" fmla="*/ 4370844 w 10228277"/>
              <a:gd name="connsiteY13" fmla="*/ 600892 h 2065305"/>
              <a:gd name="connsiteX14" fmla="*/ 3224096 w 10228277"/>
              <a:gd name="connsiteY14" fmla="*/ 610948 h 2065305"/>
              <a:gd name="connsiteX15" fmla="*/ 2589121 w 10228277"/>
              <a:gd name="connsiteY15" fmla="*/ 500332 h 2065305"/>
              <a:gd name="connsiteX16" fmla="*/ 609252 w 10228277"/>
              <a:gd name="connsiteY16" fmla="*/ 248956 h 2065305"/>
              <a:gd name="connsiteX17" fmla="*/ 1131 w 10228277"/>
              <a:gd name="connsiteY17" fmla="*/ 165117 h 2065305"/>
              <a:gd name="connsiteX18" fmla="*/ 34 w 10228277"/>
              <a:gd name="connsiteY18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3817017 w 10228277"/>
              <a:gd name="connsiteY3" fmla="*/ 544956 h 2065305"/>
              <a:gd name="connsiteX4" fmla="*/ 4361959 w 10228277"/>
              <a:gd name="connsiteY4" fmla="*/ 554384 h 2065305"/>
              <a:gd name="connsiteX5" fmla="*/ 5093484 w 10228277"/>
              <a:gd name="connsiteY5" fmla="*/ 651801 h 2065305"/>
              <a:gd name="connsiteX6" fmla="*/ 7040212 w 10228277"/>
              <a:gd name="connsiteY6" fmla="*/ 915390 h 2065305"/>
              <a:gd name="connsiteX7" fmla="*/ 8665617 w 10228277"/>
              <a:gd name="connsiteY7" fmla="*/ 1523773 h 2065305"/>
              <a:gd name="connsiteX8" fmla="*/ 10228277 w 10228277"/>
              <a:gd name="connsiteY8" fmla="*/ 1888473 h 2065305"/>
              <a:gd name="connsiteX9" fmla="*/ 9968478 w 10228277"/>
              <a:gd name="connsiteY9" fmla="*/ 2052917 h 2065305"/>
              <a:gd name="connsiteX10" fmla="*/ 8619779 w 10228277"/>
              <a:gd name="connsiteY10" fmla="*/ 1594797 h 2065305"/>
              <a:gd name="connsiteX11" fmla="*/ 7038741 w 10228277"/>
              <a:gd name="connsiteY11" fmla="*/ 953426 h 2065305"/>
              <a:gd name="connsiteX12" fmla="*/ 5091115 w 10228277"/>
              <a:gd name="connsiteY12" fmla="*/ 691396 h 2065305"/>
              <a:gd name="connsiteX13" fmla="*/ 4370844 w 10228277"/>
              <a:gd name="connsiteY13" fmla="*/ 600892 h 2065305"/>
              <a:gd name="connsiteX14" fmla="*/ 3224096 w 10228277"/>
              <a:gd name="connsiteY14" fmla="*/ 610948 h 2065305"/>
              <a:gd name="connsiteX15" fmla="*/ 609252 w 10228277"/>
              <a:gd name="connsiteY15" fmla="*/ 248956 h 2065305"/>
              <a:gd name="connsiteX16" fmla="*/ 1131 w 10228277"/>
              <a:gd name="connsiteY16" fmla="*/ 165117 h 2065305"/>
              <a:gd name="connsiteX17" fmla="*/ 34 w 10228277"/>
              <a:gd name="connsiteY17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4361959 w 10228277"/>
              <a:gd name="connsiteY3" fmla="*/ 554384 h 2065305"/>
              <a:gd name="connsiteX4" fmla="*/ 5093484 w 10228277"/>
              <a:gd name="connsiteY4" fmla="*/ 651801 h 2065305"/>
              <a:gd name="connsiteX5" fmla="*/ 7040212 w 10228277"/>
              <a:gd name="connsiteY5" fmla="*/ 915390 h 2065305"/>
              <a:gd name="connsiteX6" fmla="*/ 8665617 w 10228277"/>
              <a:gd name="connsiteY6" fmla="*/ 1523773 h 2065305"/>
              <a:gd name="connsiteX7" fmla="*/ 10228277 w 10228277"/>
              <a:gd name="connsiteY7" fmla="*/ 1888473 h 2065305"/>
              <a:gd name="connsiteX8" fmla="*/ 9968478 w 10228277"/>
              <a:gd name="connsiteY8" fmla="*/ 2052917 h 2065305"/>
              <a:gd name="connsiteX9" fmla="*/ 8619779 w 10228277"/>
              <a:gd name="connsiteY9" fmla="*/ 1594797 h 2065305"/>
              <a:gd name="connsiteX10" fmla="*/ 7038741 w 10228277"/>
              <a:gd name="connsiteY10" fmla="*/ 953426 h 2065305"/>
              <a:gd name="connsiteX11" fmla="*/ 5091115 w 10228277"/>
              <a:gd name="connsiteY11" fmla="*/ 691396 h 2065305"/>
              <a:gd name="connsiteX12" fmla="*/ 4370844 w 10228277"/>
              <a:gd name="connsiteY12" fmla="*/ 600892 h 2065305"/>
              <a:gd name="connsiteX13" fmla="*/ 3224096 w 10228277"/>
              <a:gd name="connsiteY13" fmla="*/ 610948 h 2065305"/>
              <a:gd name="connsiteX14" fmla="*/ 609252 w 10228277"/>
              <a:gd name="connsiteY14" fmla="*/ 248956 h 2065305"/>
              <a:gd name="connsiteX15" fmla="*/ 1131 w 10228277"/>
              <a:gd name="connsiteY15" fmla="*/ 165117 h 2065305"/>
              <a:gd name="connsiteX16" fmla="*/ 34 w 10228277"/>
              <a:gd name="connsiteY16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4361959 w 10228277"/>
              <a:gd name="connsiteY3" fmla="*/ 554384 h 2065305"/>
              <a:gd name="connsiteX4" fmla="*/ 5093484 w 10228277"/>
              <a:gd name="connsiteY4" fmla="*/ 651801 h 2065305"/>
              <a:gd name="connsiteX5" fmla="*/ 7040212 w 10228277"/>
              <a:gd name="connsiteY5" fmla="*/ 915390 h 2065305"/>
              <a:gd name="connsiteX6" fmla="*/ 8665617 w 10228277"/>
              <a:gd name="connsiteY6" fmla="*/ 1523773 h 2065305"/>
              <a:gd name="connsiteX7" fmla="*/ 10228277 w 10228277"/>
              <a:gd name="connsiteY7" fmla="*/ 1888473 h 2065305"/>
              <a:gd name="connsiteX8" fmla="*/ 9968478 w 10228277"/>
              <a:gd name="connsiteY8" fmla="*/ 2052917 h 2065305"/>
              <a:gd name="connsiteX9" fmla="*/ 8619779 w 10228277"/>
              <a:gd name="connsiteY9" fmla="*/ 1594797 h 2065305"/>
              <a:gd name="connsiteX10" fmla="*/ 7038741 w 10228277"/>
              <a:gd name="connsiteY10" fmla="*/ 953426 h 2065305"/>
              <a:gd name="connsiteX11" fmla="*/ 5091115 w 10228277"/>
              <a:gd name="connsiteY11" fmla="*/ 691396 h 2065305"/>
              <a:gd name="connsiteX12" fmla="*/ 3224096 w 10228277"/>
              <a:gd name="connsiteY12" fmla="*/ 610948 h 2065305"/>
              <a:gd name="connsiteX13" fmla="*/ 609252 w 10228277"/>
              <a:gd name="connsiteY13" fmla="*/ 248956 h 2065305"/>
              <a:gd name="connsiteX14" fmla="*/ 1131 w 10228277"/>
              <a:gd name="connsiteY14" fmla="*/ 165117 h 2065305"/>
              <a:gd name="connsiteX15" fmla="*/ 34 w 10228277"/>
              <a:gd name="connsiteY15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5093484 w 10228277"/>
              <a:gd name="connsiteY3" fmla="*/ 651801 h 2065305"/>
              <a:gd name="connsiteX4" fmla="*/ 7040212 w 10228277"/>
              <a:gd name="connsiteY4" fmla="*/ 915390 h 2065305"/>
              <a:gd name="connsiteX5" fmla="*/ 8665617 w 10228277"/>
              <a:gd name="connsiteY5" fmla="*/ 1523773 h 2065305"/>
              <a:gd name="connsiteX6" fmla="*/ 10228277 w 10228277"/>
              <a:gd name="connsiteY6" fmla="*/ 1888473 h 2065305"/>
              <a:gd name="connsiteX7" fmla="*/ 9968478 w 10228277"/>
              <a:gd name="connsiteY7" fmla="*/ 2052917 h 2065305"/>
              <a:gd name="connsiteX8" fmla="*/ 8619779 w 10228277"/>
              <a:gd name="connsiteY8" fmla="*/ 1594797 h 2065305"/>
              <a:gd name="connsiteX9" fmla="*/ 7038741 w 10228277"/>
              <a:gd name="connsiteY9" fmla="*/ 953426 h 2065305"/>
              <a:gd name="connsiteX10" fmla="*/ 5091115 w 10228277"/>
              <a:gd name="connsiteY10" fmla="*/ 691396 h 2065305"/>
              <a:gd name="connsiteX11" fmla="*/ 3224096 w 10228277"/>
              <a:gd name="connsiteY11" fmla="*/ 610948 h 2065305"/>
              <a:gd name="connsiteX12" fmla="*/ 609252 w 10228277"/>
              <a:gd name="connsiteY12" fmla="*/ 248956 h 2065305"/>
              <a:gd name="connsiteX13" fmla="*/ 1131 w 10228277"/>
              <a:gd name="connsiteY13" fmla="*/ 165117 h 2065305"/>
              <a:gd name="connsiteX14" fmla="*/ 34 w 10228277"/>
              <a:gd name="connsiteY14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5093484 w 10228277"/>
              <a:gd name="connsiteY3" fmla="*/ 651801 h 2065305"/>
              <a:gd name="connsiteX4" fmla="*/ 8665617 w 10228277"/>
              <a:gd name="connsiteY4" fmla="*/ 1523773 h 2065305"/>
              <a:gd name="connsiteX5" fmla="*/ 10228277 w 10228277"/>
              <a:gd name="connsiteY5" fmla="*/ 1888473 h 2065305"/>
              <a:gd name="connsiteX6" fmla="*/ 9968478 w 10228277"/>
              <a:gd name="connsiteY6" fmla="*/ 2052917 h 2065305"/>
              <a:gd name="connsiteX7" fmla="*/ 8619779 w 10228277"/>
              <a:gd name="connsiteY7" fmla="*/ 1594797 h 2065305"/>
              <a:gd name="connsiteX8" fmla="*/ 7038741 w 10228277"/>
              <a:gd name="connsiteY8" fmla="*/ 953426 h 2065305"/>
              <a:gd name="connsiteX9" fmla="*/ 5091115 w 10228277"/>
              <a:gd name="connsiteY9" fmla="*/ 691396 h 2065305"/>
              <a:gd name="connsiteX10" fmla="*/ 3224096 w 10228277"/>
              <a:gd name="connsiteY10" fmla="*/ 610948 h 2065305"/>
              <a:gd name="connsiteX11" fmla="*/ 609252 w 10228277"/>
              <a:gd name="connsiteY11" fmla="*/ 248956 h 2065305"/>
              <a:gd name="connsiteX12" fmla="*/ 1131 w 10228277"/>
              <a:gd name="connsiteY12" fmla="*/ 165117 h 2065305"/>
              <a:gd name="connsiteX13" fmla="*/ 34 w 10228277"/>
              <a:gd name="connsiteY13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5093484 w 10228277"/>
              <a:gd name="connsiteY3" fmla="*/ 651801 h 2065305"/>
              <a:gd name="connsiteX4" fmla="*/ 8665617 w 10228277"/>
              <a:gd name="connsiteY4" fmla="*/ 1523773 h 2065305"/>
              <a:gd name="connsiteX5" fmla="*/ 10228277 w 10228277"/>
              <a:gd name="connsiteY5" fmla="*/ 1888473 h 2065305"/>
              <a:gd name="connsiteX6" fmla="*/ 9968478 w 10228277"/>
              <a:gd name="connsiteY6" fmla="*/ 2052917 h 2065305"/>
              <a:gd name="connsiteX7" fmla="*/ 8619779 w 10228277"/>
              <a:gd name="connsiteY7" fmla="*/ 1594797 h 2065305"/>
              <a:gd name="connsiteX8" fmla="*/ 5091115 w 10228277"/>
              <a:gd name="connsiteY8" fmla="*/ 691396 h 2065305"/>
              <a:gd name="connsiteX9" fmla="*/ 3224096 w 10228277"/>
              <a:gd name="connsiteY9" fmla="*/ 610948 h 2065305"/>
              <a:gd name="connsiteX10" fmla="*/ 609252 w 10228277"/>
              <a:gd name="connsiteY10" fmla="*/ 248956 h 2065305"/>
              <a:gd name="connsiteX11" fmla="*/ 1131 w 10228277"/>
              <a:gd name="connsiteY11" fmla="*/ 165117 h 2065305"/>
              <a:gd name="connsiteX12" fmla="*/ 34 w 10228277"/>
              <a:gd name="connsiteY12" fmla="*/ 2405 h 2065305"/>
              <a:gd name="connsiteX0" fmla="*/ 34 w 10582168"/>
              <a:gd name="connsiteY0" fmla="*/ 2405 h 2084090"/>
              <a:gd name="connsiteX1" fmla="*/ 520608 w 10582168"/>
              <a:gd name="connsiteY1" fmla="*/ 103243 h 2084090"/>
              <a:gd name="connsiteX2" fmla="*/ 3210396 w 10582168"/>
              <a:gd name="connsiteY2" fmla="*/ 543817 h 2084090"/>
              <a:gd name="connsiteX3" fmla="*/ 5093484 w 10582168"/>
              <a:gd name="connsiteY3" fmla="*/ 651801 h 2084090"/>
              <a:gd name="connsiteX4" fmla="*/ 10228277 w 10582168"/>
              <a:gd name="connsiteY4" fmla="*/ 1888473 h 2084090"/>
              <a:gd name="connsiteX5" fmla="*/ 9968478 w 10582168"/>
              <a:gd name="connsiteY5" fmla="*/ 2052917 h 2084090"/>
              <a:gd name="connsiteX6" fmla="*/ 8619779 w 10582168"/>
              <a:gd name="connsiteY6" fmla="*/ 1594797 h 2084090"/>
              <a:gd name="connsiteX7" fmla="*/ 5091115 w 10582168"/>
              <a:gd name="connsiteY7" fmla="*/ 691396 h 2084090"/>
              <a:gd name="connsiteX8" fmla="*/ 3224096 w 10582168"/>
              <a:gd name="connsiteY8" fmla="*/ 610948 h 2084090"/>
              <a:gd name="connsiteX9" fmla="*/ 609252 w 10582168"/>
              <a:gd name="connsiteY9" fmla="*/ 248956 h 2084090"/>
              <a:gd name="connsiteX10" fmla="*/ 1131 w 10582168"/>
              <a:gd name="connsiteY10" fmla="*/ 165117 h 2084090"/>
              <a:gd name="connsiteX11" fmla="*/ 34 w 10582168"/>
              <a:gd name="connsiteY11" fmla="*/ 2405 h 2084090"/>
              <a:gd name="connsiteX0" fmla="*/ 34 w 10736724"/>
              <a:gd name="connsiteY0" fmla="*/ 2405 h 2150916"/>
              <a:gd name="connsiteX1" fmla="*/ 520608 w 10736724"/>
              <a:gd name="connsiteY1" fmla="*/ 103243 h 2150916"/>
              <a:gd name="connsiteX2" fmla="*/ 3210396 w 10736724"/>
              <a:gd name="connsiteY2" fmla="*/ 543817 h 2150916"/>
              <a:gd name="connsiteX3" fmla="*/ 5093484 w 10736724"/>
              <a:gd name="connsiteY3" fmla="*/ 651801 h 2150916"/>
              <a:gd name="connsiteX4" fmla="*/ 10228277 w 10736724"/>
              <a:gd name="connsiteY4" fmla="*/ 1888473 h 2150916"/>
              <a:gd name="connsiteX5" fmla="*/ 9968478 w 10736724"/>
              <a:gd name="connsiteY5" fmla="*/ 2052917 h 2150916"/>
              <a:gd name="connsiteX6" fmla="*/ 5091115 w 10736724"/>
              <a:gd name="connsiteY6" fmla="*/ 691396 h 2150916"/>
              <a:gd name="connsiteX7" fmla="*/ 3224096 w 10736724"/>
              <a:gd name="connsiteY7" fmla="*/ 610948 h 2150916"/>
              <a:gd name="connsiteX8" fmla="*/ 609252 w 10736724"/>
              <a:gd name="connsiteY8" fmla="*/ 248956 h 2150916"/>
              <a:gd name="connsiteX9" fmla="*/ 1131 w 10736724"/>
              <a:gd name="connsiteY9" fmla="*/ 165117 h 2150916"/>
              <a:gd name="connsiteX10" fmla="*/ 34 w 10736724"/>
              <a:gd name="connsiteY10" fmla="*/ 2405 h 2150916"/>
              <a:gd name="connsiteX0" fmla="*/ 34 w 10425718"/>
              <a:gd name="connsiteY0" fmla="*/ 2405 h 2124774"/>
              <a:gd name="connsiteX1" fmla="*/ 520608 w 10425718"/>
              <a:gd name="connsiteY1" fmla="*/ 103243 h 2124774"/>
              <a:gd name="connsiteX2" fmla="*/ 3210396 w 10425718"/>
              <a:gd name="connsiteY2" fmla="*/ 543817 h 2124774"/>
              <a:gd name="connsiteX3" fmla="*/ 5093484 w 10425718"/>
              <a:gd name="connsiteY3" fmla="*/ 651801 h 2124774"/>
              <a:gd name="connsiteX4" fmla="*/ 10228277 w 10425718"/>
              <a:gd name="connsiteY4" fmla="*/ 1888473 h 2124774"/>
              <a:gd name="connsiteX5" fmla="*/ 9968478 w 10425718"/>
              <a:gd name="connsiteY5" fmla="*/ 2052917 h 2124774"/>
              <a:gd name="connsiteX6" fmla="*/ 5091115 w 10425718"/>
              <a:gd name="connsiteY6" fmla="*/ 691396 h 2124774"/>
              <a:gd name="connsiteX7" fmla="*/ 3224096 w 10425718"/>
              <a:gd name="connsiteY7" fmla="*/ 610948 h 2124774"/>
              <a:gd name="connsiteX8" fmla="*/ 609252 w 10425718"/>
              <a:gd name="connsiteY8" fmla="*/ 248956 h 2124774"/>
              <a:gd name="connsiteX9" fmla="*/ 1131 w 10425718"/>
              <a:gd name="connsiteY9" fmla="*/ 165117 h 2124774"/>
              <a:gd name="connsiteX10" fmla="*/ 34 w 10425718"/>
              <a:gd name="connsiteY10" fmla="*/ 2405 h 2124774"/>
              <a:gd name="connsiteX0" fmla="*/ 34 w 10228276"/>
              <a:gd name="connsiteY0" fmla="*/ 2405 h 2063075"/>
              <a:gd name="connsiteX1" fmla="*/ 520608 w 10228276"/>
              <a:gd name="connsiteY1" fmla="*/ 103243 h 2063075"/>
              <a:gd name="connsiteX2" fmla="*/ 3210396 w 10228276"/>
              <a:gd name="connsiteY2" fmla="*/ 543817 h 2063075"/>
              <a:gd name="connsiteX3" fmla="*/ 5093484 w 10228276"/>
              <a:gd name="connsiteY3" fmla="*/ 651801 h 2063075"/>
              <a:gd name="connsiteX4" fmla="*/ 10228277 w 10228276"/>
              <a:gd name="connsiteY4" fmla="*/ 1888473 h 2063075"/>
              <a:gd name="connsiteX5" fmla="*/ 9968478 w 10228276"/>
              <a:gd name="connsiteY5" fmla="*/ 2052917 h 2063075"/>
              <a:gd name="connsiteX6" fmla="*/ 5091115 w 10228276"/>
              <a:gd name="connsiteY6" fmla="*/ 691396 h 2063075"/>
              <a:gd name="connsiteX7" fmla="*/ 3224096 w 10228276"/>
              <a:gd name="connsiteY7" fmla="*/ 610948 h 2063075"/>
              <a:gd name="connsiteX8" fmla="*/ 609252 w 10228276"/>
              <a:gd name="connsiteY8" fmla="*/ 248956 h 2063075"/>
              <a:gd name="connsiteX9" fmla="*/ 1131 w 10228276"/>
              <a:gd name="connsiteY9" fmla="*/ 165117 h 2063075"/>
              <a:gd name="connsiteX10" fmla="*/ 34 w 10228276"/>
              <a:gd name="connsiteY10" fmla="*/ 2405 h 2063075"/>
              <a:gd name="connsiteX0" fmla="*/ 34 w 10228278"/>
              <a:gd name="connsiteY0" fmla="*/ 2405 h 2063073"/>
              <a:gd name="connsiteX1" fmla="*/ 520608 w 10228278"/>
              <a:gd name="connsiteY1" fmla="*/ 103243 h 2063073"/>
              <a:gd name="connsiteX2" fmla="*/ 5093484 w 10228278"/>
              <a:gd name="connsiteY2" fmla="*/ 651801 h 2063073"/>
              <a:gd name="connsiteX3" fmla="*/ 10228277 w 10228278"/>
              <a:gd name="connsiteY3" fmla="*/ 1888473 h 2063073"/>
              <a:gd name="connsiteX4" fmla="*/ 9968478 w 10228278"/>
              <a:gd name="connsiteY4" fmla="*/ 2052917 h 2063073"/>
              <a:gd name="connsiteX5" fmla="*/ 5091115 w 10228278"/>
              <a:gd name="connsiteY5" fmla="*/ 691396 h 2063073"/>
              <a:gd name="connsiteX6" fmla="*/ 3224096 w 10228278"/>
              <a:gd name="connsiteY6" fmla="*/ 610948 h 2063073"/>
              <a:gd name="connsiteX7" fmla="*/ 609252 w 10228278"/>
              <a:gd name="connsiteY7" fmla="*/ 248956 h 2063073"/>
              <a:gd name="connsiteX8" fmla="*/ 1131 w 10228278"/>
              <a:gd name="connsiteY8" fmla="*/ 165117 h 2063073"/>
              <a:gd name="connsiteX9" fmla="*/ 34 w 10228278"/>
              <a:gd name="connsiteY9" fmla="*/ 2405 h 2063073"/>
              <a:gd name="connsiteX0" fmla="*/ 34 w 10228276"/>
              <a:gd name="connsiteY0" fmla="*/ 2405 h 2063075"/>
              <a:gd name="connsiteX1" fmla="*/ 520608 w 10228276"/>
              <a:gd name="connsiteY1" fmla="*/ 103243 h 2063075"/>
              <a:gd name="connsiteX2" fmla="*/ 5093484 w 10228276"/>
              <a:gd name="connsiteY2" fmla="*/ 651801 h 2063075"/>
              <a:gd name="connsiteX3" fmla="*/ 10228277 w 10228276"/>
              <a:gd name="connsiteY3" fmla="*/ 1888473 h 2063075"/>
              <a:gd name="connsiteX4" fmla="*/ 9968478 w 10228276"/>
              <a:gd name="connsiteY4" fmla="*/ 2052917 h 2063075"/>
              <a:gd name="connsiteX5" fmla="*/ 5091115 w 10228276"/>
              <a:gd name="connsiteY5" fmla="*/ 691396 h 2063075"/>
              <a:gd name="connsiteX6" fmla="*/ 609252 w 10228276"/>
              <a:gd name="connsiteY6" fmla="*/ 248956 h 2063075"/>
              <a:gd name="connsiteX7" fmla="*/ 1131 w 10228276"/>
              <a:gd name="connsiteY7" fmla="*/ 165117 h 2063075"/>
              <a:gd name="connsiteX8" fmla="*/ 34 w 10228276"/>
              <a:gd name="connsiteY8" fmla="*/ 2405 h 2063075"/>
              <a:gd name="connsiteX0" fmla="*/ 34 w 10228278"/>
              <a:gd name="connsiteY0" fmla="*/ 0 h 2060668"/>
              <a:gd name="connsiteX1" fmla="*/ 5093484 w 10228278"/>
              <a:gd name="connsiteY1" fmla="*/ 649396 h 2060668"/>
              <a:gd name="connsiteX2" fmla="*/ 10228277 w 10228278"/>
              <a:gd name="connsiteY2" fmla="*/ 1886068 h 2060668"/>
              <a:gd name="connsiteX3" fmla="*/ 9968478 w 10228278"/>
              <a:gd name="connsiteY3" fmla="*/ 2050512 h 2060668"/>
              <a:gd name="connsiteX4" fmla="*/ 5091115 w 10228278"/>
              <a:gd name="connsiteY4" fmla="*/ 688991 h 2060668"/>
              <a:gd name="connsiteX5" fmla="*/ 609252 w 10228278"/>
              <a:gd name="connsiteY5" fmla="*/ 246551 h 2060668"/>
              <a:gd name="connsiteX6" fmla="*/ 1131 w 10228278"/>
              <a:gd name="connsiteY6" fmla="*/ 162712 h 2060668"/>
              <a:gd name="connsiteX7" fmla="*/ 34 w 10228278"/>
              <a:gd name="connsiteY7" fmla="*/ 0 h 2060668"/>
              <a:gd name="connsiteX0" fmla="*/ 34 w 10228276"/>
              <a:gd name="connsiteY0" fmla="*/ 0 h 2060670"/>
              <a:gd name="connsiteX1" fmla="*/ 5093484 w 10228276"/>
              <a:gd name="connsiteY1" fmla="*/ 649396 h 2060670"/>
              <a:gd name="connsiteX2" fmla="*/ 10228277 w 10228276"/>
              <a:gd name="connsiteY2" fmla="*/ 1886068 h 2060670"/>
              <a:gd name="connsiteX3" fmla="*/ 9968478 w 10228276"/>
              <a:gd name="connsiteY3" fmla="*/ 2050512 h 2060670"/>
              <a:gd name="connsiteX4" fmla="*/ 5091115 w 10228276"/>
              <a:gd name="connsiteY4" fmla="*/ 688991 h 2060670"/>
              <a:gd name="connsiteX5" fmla="*/ 1131 w 10228276"/>
              <a:gd name="connsiteY5" fmla="*/ 162712 h 2060670"/>
              <a:gd name="connsiteX6" fmla="*/ 34 w 10228276"/>
              <a:gd name="connsiteY6" fmla="*/ 0 h 2060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28276" h="2060670">
                <a:moveTo>
                  <a:pt x="34" y="0"/>
                </a:moveTo>
                <a:cubicBezTo>
                  <a:pt x="848760" y="81114"/>
                  <a:pt x="3388777" y="335051"/>
                  <a:pt x="5093484" y="649396"/>
                </a:cubicBezTo>
                <a:cubicBezTo>
                  <a:pt x="6798191" y="963741"/>
                  <a:pt x="9415778" y="1652549"/>
                  <a:pt x="10228277" y="1886068"/>
                </a:cubicBezTo>
                <a:cubicBezTo>
                  <a:pt x="10212879" y="1980738"/>
                  <a:pt x="10092301" y="2095749"/>
                  <a:pt x="9968478" y="2050512"/>
                </a:cubicBezTo>
                <a:cubicBezTo>
                  <a:pt x="9844655" y="2005275"/>
                  <a:pt x="6215179" y="929319"/>
                  <a:pt x="5091115" y="688991"/>
                </a:cubicBezTo>
                <a:cubicBezTo>
                  <a:pt x="3429891" y="374358"/>
                  <a:pt x="849644" y="277544"/>
                  <a:pt x="1131" y="162712"/>
                </a:cubicBezTo>
                <a:cubicBezTo>
                  <a:pt x="1423" y="136421"/>
                  <a:pt x="-258" y="26291"/>
                  <a:pt x="34" y="0"/>
                </a:cubicBezTo>
                <a:close/>
              </a:path>
            </a:pathLst>
          </a:cu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Forme libre 410"/>
          <p:cNvSpPr>
            <a:spLocks/>
          </p:cNvSpPr>
          <p:nvPr/>
        </p:nvSpPr>
        <p:spPr bwMode="auto">
          <a:xfrm flipH="1">
            <a:off x="3876541" y="4658711"/>
            <a:ext cx="4762613" cy="987797"/>
          </a:xfrm>
          <a:custGeom>
            <a:avLst/>
            <a:gdLst>
              <a:gd name="T0" fmla="*/ 18 w 10217663"/>
              <a:gd name="T1" fmla="*/ 0 h 1353372"/>
              <a:gd name="T2" fmla="*/ 176341 w 10217663"/>
              <a:gd name="T3" fmla="*/ 16013 h 1353372"/>
              <a:gd name="T4" fmla="*/ 270600 w 10217663"/>
              <a:gd name="T5" fmla="*/ 43875 h 1353372"/>
              <a:gd name="T6" fmla="*/ 504934 w 10217663"/>
              <a:gd name="T7" fmla="*/ 52521 h 1353372"/>
              <a:gd name="T8" fmla="*/ 590531 w 10217663"/>
              <a:gd name="T9" fmla="*/ 76586 h 1353372"/>
              <a:gd name="T10" fmla="*/ 752758 w 10217663"/>
              <a:gd name="T11" fmla="*/ 85307 h 1353372"/>
              <a:gd name="T12" fmla="*/ 865924 w 10217663"/>
              <a:gd name="T13" fmla="*/ 112602 h 1353372"/>
              <a:gd name="T14" fmla="*/ 1175095 w 10217663"/>
              <a:gd name="T15" fmla="*/ 144621 h 1353372"/>
              <a:gd name="T16" fmla="*/ 1457656 w 10217663"/>
              <a:gd name="T17" fmla="*/ 168624 h 1353372"/>
              <a:gd name="T18" fmla="*/ 3473902 w 10217663"/>
              <a:gd name="T19" fmla="*/ 256140 h 1353372"/>
              <a:gd name="T20" fmla="*/ 3536501 w 10217663"/>
              <a:gd name="T21" fmla="*/ 389035 h 1353372"/>
              <a:gd name="T22" fmla="*/ 4206443 w 10217663"/>
              <a:gd name="T23" fmla="*/ 416231 h 1353372"/>
              <a:gd name="T24" fmla="*/ 4337947 w 10217663"/>
              <a:gd name="T25" fmla="*/ 444455 h 1353372"/>
              <a:gd name="T26" fmla="*/ 4636600 w 10217663"/>
              <a:gd name="T27" fmla="*/ 456093 h 1353372"/>
              <a:gd name="T28" fmla="*/ 4761352 w 10217663"/>
              <a:gd name="T29" fmla="*/ 498773 h 1353372"/>
              <a:gd name="T30" fmla="*/ 5002521 w 10217663"/>
              <a:gd name="T31" fmla="*/ 507895 h 1353372"/>
              <a:gd name="T32" fmla="*/ 5091336 w 10217663"/>
              <a:gd name="T33" fmla="*/ 545466 h 1353372"/>
              <a:gd name="T34" fmla="*/ 5310913 w 10217663"/>
              <a:gd name="T35" fmla="*/ 552123 h 1353372"/>
              <a:gd name="T36" fmla="*/ 5170359 w 10217663"/>
              <a:gd name="T37" fmla="*/ 587872 h 1353372"/>
              <a:gd name="T38" fmla="*/ 5008723 w 10217663"/>
              <a:gd name="T39" fmla="*/ 523123 h 1353372"/>
              <a:gd name="T40" fmla="*/ 4830666 w 10217663"/>
              <a:gd name="T41" fmla="*/ 564161 h 1353372"/>
              <a:gd name="T42" fmla="*/ 4647480 w 10217663"/>
              <a:gd name="T43" fmla="*/ 472054 h 1353372"/>
              <a:gd name="T44" fmla="*/ 4428375 w 10217663"/>
              <a:gd name="T45" fmla="*/ 520388 h 1353372"/>
              <a:gd name="T46" fmla="*/ 4221071 w 10217663"/>
              <a:gd name="T47" fmla="*/ 433295 h 1353372"/>
              <a:gd name="T48" fmla="*/ 4026595 w 10217663"/>
              <a:gd name="T49" fmla="*/ 492116 h 1353372"/>
              <a:gd name="T50" fmla="*/ 3784397 w 10217663"/>
              <a:gd name="T51" fmla="*/ 561882 h 1353372"/>
              <a:gd name="T52" fmla="*/ 3520651 w 10217663"/>
              <a:gd name="T53" fmla="*/ 426913 h 1353372"/>
              <a:gd name="T54" fmla="*/ 1480451 w 10217663"/>
              <a:gd name="T55" fmla="*/ 216709 h 1353372"/>
              <a:gd name="T56" fmla="*/ 1170522 w 10217663"/>
              <a:gd name="T57" fmla="*/ 171097 h 1353372"/>
              <a:gd name="T58" fmla="*/ 949833 w 10217663"/>
              <a:gd name="T59" fmla="*/ 165456 h 1353372"/>
              <a:gd name="T60" fmla="*/ 857295 w 10217663"/>
              <a:gd name="T61" fmla="*/ 156031 h 1353372"/>
              <a:gd name="T62" fmla="*/ 738468 w 10217663"/>
              <a:gd name="T63" fmla="*/ 104994 h 1353372"/>
              <a:gd name="T64" fmla="*/ 580936 w 10217663"/>
              <a:gd name="T65" fmla="*/ 129161 h 1353372"/>
              <a:gd name="T66" fmla="*/ 482929 w 10217663"/>
              <a:gd name="T67" fmla="*/ 67148 h 1353372"/>
              <a:gd name="T68" fmla="*/ 316675 w 10217663"/>
              <a:gd name="T69" fmla="*/ 107274 h 1353372"/>
              <a:gd name="T70" fmla="*/ 164789 w 10217663"/>
              <a:gd name="T71" fmla="*/ 34317 h 1353372"/>
              <a:gd name="T72" fmla="*/ 588 w 10217663"/>
              <a:gd name="T73" fmla="*/ 70796 h 1353372"/>
              <a:gd name="T74" fmla="*/ 18 w 10217663"/>
              <a:gd name="T75" fmla="*/ 0 h 135337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773378 w 10217663"/>
              <a:gd name="connsiteY26" fmla="*/ 981188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50174 w 10217663"/>
              <a:gd name="connsiteY26" fmla="*/ 920853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2848239 w 10217663"/>
              <a:gd name="connsiteY28" fmla="*/ 498068 h 1353372"/>
              <a:gd name="connsiteX29" fmla="*/ 2251967 w 10217663"/>
              <a:gd name="connsiteY29" fmla="*/ 393239 h 1353372"/>
              <a:gd name="connsiteX30" fmla="*/ 1827383 w 10217663"/>
              <a:gd name="connsiteY30" fmla="*/ 380273 h 1353372"/>
              <a:gd name="connsiteX31" fmla="*/ 1649350 w 10217663"/>
              <a:gd name="connsiteY31" fmla="*/ 358611 h 1353372"/>
              <a:gd name="connsiteX32" fmla="*/ 1420738 w 10217663"/>
              <a:gd name="connsiteY32" fmla="*/ 241310 h 1353372"/>
              <a:gd name="connsiteX33" fmla="*/ 1117663 w 10217663"/>
              <a:gd name="connsiteY33" fmla="*/ 296855 h 1353372"/>
              <a:gd name="connsiteX34" fmla="*/ 929107 w 10217663"/>
              <a:gd name="connsiteY34" fmla="*/ 154328 h 1353372"/>
              <a:gd name="connsiteX35" fmla="*/ 609252 w 10217663"/>
              <a:gd name="connsiteY35" fmla="*/ 246551 h 1353372"/>
              <a:gd name="connsiteX36" fmla="*/ 317038 w 10217663"/>
              <a:gd name="connsiteY36" fmla="*/ 78873 h 1353372"/>
              <a:gd name="connsiteX37" fmla="*/ 1131 w 10217663"/>
              <a:gd name="connsiteY37" fmla="*/ 162712 h 1353372"/>
              <a:gd name="connsiteX38" fmla="*/ 34 w 10217663"/>
              <a:gd name="connsiteY3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2848239 w 10217663"/>
              <a:gd name="connsiteY29" fmla="*/ 498068 h 1353372"/>
              <a:gd name="connsiteX30" fmla="*/ 2251967 w 10217663"/>
              <a:gd name="connsiteY30" fmla="*/ 393239 h 1353372"/>
              <a:gd name="connsiteX31" fmla="*/ 1827383 w 10217663"/>
              <a:gd name="connsiteY31" fmla="*/ 380273 h 1353372"/>
              <a:gd name="connsiteX32" fmla="*/ 1649350 w 10217663"/>
              <a:gd name="connsiteY32" fmla="*/ 358611 h 1353372"/>
              <a:gd name="connsiteX33" fmla="*/ 1420738 w 10217663"/>
              <a:gd name="connsiteY33" fmla="*/ 241310 h 1353372"/>
              <a:gd name="connsiteX34" fmla="*/ 1117663 w 10217663"/>
              <a:gd name="connsiteY34" fmla="*/ 296855 h 1353372"/>
              <a:gd name="connsiteX35" fmla="*/ 929107 w 10217663"/>
              <a:gd name="connsiteY35" fmla="*/ 154328 h 1353372"/>
              <a:gd name="connsiteX36" fmla="*/ 609252 w 10217663"/>
              <a:gd name="connsiteY36" fmla="*/ 246551 h 1353372"/>
              <a:gd name="connsiteX37" fmla="*/ 317038 w 10217663"/>
              <a:gd name="connsiteY37" fmla="*/ 78873 h 1353372"/>
              <a:gd name="connsiteX38" fmla="*/ 1131 w 10217663"/>
              <a:gd name="connsiteY38" fmla="*/ 162712 h 1353372"/>
              <a:gd name="connsiteX39" fmla="*/ 34 w 10217663"/>
              <a:gd name="connsiteY3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2848239 w 10217663"/>
              <a:gd name="connsiteY30" fmla="*/ 498068 h 1353372"/>
              <a:gd name="connsiteX31" fmla="*/ 2251967 w 10217663"/>
              <a:gd name="connsiteY31" fmla="*/ 393239 h 1353372"/>
              <a:gd name="connsiteX32" fmla="*/ 1827383 w 10217663"/>
              <a:gd name="connsiteY32" fmla="*/ 380273 h 1353372"/>
              <a:gd name="connsiteX33" fmla="*/ 1649350 w 10217663"/>
              <a:gd name="connsiteY33" fmla="*/ 358611 h 1353372"/>
              <a:gd name="connsiteX34" fmla="*/ 1420738 w 10217663"/>
              <a:gd name="connsiteY34" fmla="*/ 241310 h 1353372"/>
              <a:gd name="connsiteX35" fmla="*/ 1117663 w 10217663"/>
              <a:gd name="connsiteY35" fmla="*/ 296855 h 1353372"/>
              <a:gd name="connsiteX36" fmla="*/ 929107 w 10217663"/>
              <a:gd name="connsiteY36" fmla="*/ 154328 h 1353372"/>
              <a:gd name="connsiteX37" fmla="*/ 609252 w 10217663"/>
              <a:gd name="connsiteY37" fmla="*/ 246551 h 1353372"/>
              <a:gd name="connsiteX38" fmla="*/ 317038 w 10217663"/>
              <a:gd name="connsiteY38" fmla="*/ 78873 h 1353372"/>
              <a:gd name="connsiteX39" fmla="*/ 1131 w 10217663"/>
              <a:gd name="connsiteY39" fmla="*/ 162712 h 1353372"/>
              <a:gd name="connsiteX40" fmla="*/ 34 w 10217663"/>
              <a:gd name="connsiteY4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2848239 w 10217663"/>
              <a:gd name="connsiteY31" fmla="*/ 498068 h 1353372"/>
              <a:gd name="connsiteX32" fmla="*/ 2251967 w 10217663"/>
              <a:gd name="connsiteY32" fmla="*/ 393239 h 1353372"/>
              <a:gd name="connsiteX33" fmla="*/ 1827383 w 10217663"/>
              <a:gd name="connsiteY33" fmla="*/ 380273 h 1353372"/>
              <a:gd name="connsiteX34" fmla="*/ 1649350 w 10217663"/>
              <a:gd name="connsiteY34" fmla="*/ 358611 h 1353372"/>
              <a:gd name="connsiteX35" fmla="*/ 1420738 w 10217663"/>
              <a:gd name="connsiteY35" fmla="*/ 241310 h 1353372"/>
              <a:gd name="connsiteX36" fmla="*/ 1117663 w 10217663"/>
              <a:gd name="connsiteY36" fmla="*/ 296855 h 1353372"/>
              <a:gd name="connsiteX37" fmla="*/ 929107 w 10217663"/>
              <a:gd name="connsiteY37" fmla="*/ 154328 h 1353372"/>
              <a:gd name="connsiteX38" fmla="*/ 609252 w 10217663"/>
              <a:gd name="connsiteY38" fmla="*/ 246551 h 1353372"/>
              <a:gd name="connsiteX39" fmla="*/ 317038 w 10217663"/>
              <a:gd name="connsiteY39" fmla="*/ 78873 h 1353372"/>
              <a:gd name="connsiteX40" fmla="*/ 1131 w 10217663"/>
              <a:gd name="connsiteY40" fmla="*/ 162712 h 1353372"/>
              <a:gd name="connsiteX41" fmla="*/ 34 w 10217663"/>
              <a:gd name="connsiteY4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2848239 w 10217663"/>
              <a:gd name="connsiteY32" fmla="*/ 498068 h 1353372"/>
              <a:gd name="connsiteX33" fmla="*/ 2251967 w 10217663"/>
              <a:gd name="connsiteY33" fmla="*/ 393239 h 1353372"/>
              <a:gd name="connsiteX34" fmla="*/ 1827383 w 10217663"/>
              <a:gd name="connsiteY34" fmla="*/ 380273 h 1353372"/>
              <a:gd name="connsiteX35" fmla="*/ 1649350 w 10217663"/>
              <a:gd name="connsiteY35" fmla="*/ 358611 h 1353372"/>
              <a:gd name="connsiteX36" fmla="*/ 1420738 w 10217663"/>
              <a:gd name="connsiteY36" fmla="*/ 241310 h 1353372"/>
              <a:gd name="connsiteX37" fmla="*/ 1117663 w 10217663"/>
              <a:gd name="connsiteY37" fmla="*/ 296855 h 1353372"/>
              <a:gd name="connsiteX38" fmla="*/ 929107 w 10217663"/>
              <a:gd name="connsiteY38" fmla="*/ 154328 h 1353372"/>
              <a:gd name="connsiteX39" fmla="*/ 609252 w 10217663"/>
              <a:gd name="connsiteY39" fmla="*/ 246551 h 1353372"/>
              <a:gd name="connsiteX40" fmla="*/ 317038 w 10217663"/>
              <a:gd name="connsiteY40" fmla="*/ 78873 h 1353372"/>
              <a:gd name="connsiteX41" fmla="*/ 1131 w 10217663"/>
              <a:gd name="connsiteY41" fmla="*/ 162712 h 1353372"/>
              <a:gd name="connsiteX42" fmla="*/ 34 w 10217663"/>
              <a:gd name="connsiteY4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2848239 w 10217663"/>
              <a:gd name="connsiteY33" fmla="*/ 498068 h 1353372"/>
              <a:gd name="connsiteX34" fmla="*/ 2251967 w 10217663"/>
              <a:gd name="connsiteY34" fmla="*/ 393239 h 1353372"/>
              <a:gd name="connsiteX35" fmla="*/ 1827383 w 10217663"/>
              <a:gd name="connsiteY35" fmla="*/ 380273 h 1353372"/>
              <a:gd name="connsiteX36" fmla="*/ 1649350 w 10217663"/>
              <a:gd name="connsiteY36" fmla="*/ 358611 h 1353372"/>
              <a:gd name="connsiteX37" fmla="*/ 1420738 w 10217663"/>
              <a:gd name="connsiteY37" fmla="*/ 241310 h 1353372"/>
              <a:gd name="connsiteX38" fmla="*/ 1117663 w 10217663"/>
              <a:gd name="connsiteY38" fmla="*/ 296855 h 1353372"/>
              <a:gd name="connsiteX39" fmla="*/ 929107 w 10217663"/>
              <a:gd name="connsiteY39" fmla="*/ 154328 h 1353372"/>
              <a:gd name="connsiteX40" fmla="*/ 609252 w 10217663"/>
              <a:gd name="connsiteY40" fmla="*/ 246551 h 1353372"/>
              <a:gd name="connsiteX41" fmla="*/ 317038 w 10217663"/>
              <a:gd name="connsiteY41" fmla="*/ 78873 h 1353372"/>
              <a:gd name="connsiteX42" fmla="*/ 1131 w 10217663"/>
              <a:gd name="connsiteY42" fmla="*/ 162712 h 1353372"/>
              <a:gd name="connsiteX43" fmla="*/ 34 w 10217663"/>
              <a:gd name="connsiteY4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2848239 w 10217663"/>
              <a:gd name="connsiteY35" fmla="*/ 498068 h 1353372"/>
              <a:gd name="connsiteX36" fmla="*/ 2251967 w 10217663"/>
              <a:gd name="connsiteY36" fmla="*/ 393239 h 1353372"/>
              <a:gd name="connsiteX37" fmla="*/ 1827383 w 10217663"/>
              <a:gd name="connsiteY37" fmla="*/ 380273 h 1353372"/>
              <a:gd name="connsiteX38" fmla="*/ 1649350 w 10217663"/>
              <a:gd name="connsiteY38" fmla="*/ 358611 h 1353372"/>
              <a:gd name="connsiteX39" fmla="*/ 1420738 w 10217663"/>
              <a:gd name="connsiteY39" fmla="*/ 241310 h 1353372"/>
              <a:gd name="connsiteX40" fmla="*/ 1117663 w 10217663"/>
              <a:gd name="connsiteY40" fmla="*/ 296855 h 1353372"/>
              <a:gd name="connsiteX41" fmla="*/ 929107 w 10217663"/>
              <a:gd name="connsiteY41" fmla="*/ 154328 h 1353372"/>
              <a:gd name="connsiteX42" fmla="*/ 609252 w 10217663"/>
              <a:gd name="connsiteY42" fmla="*/ 246551 h 1353372"/>
              <a:gd name="connsiteX43" fmla="*/ 317038 w 10217663"/>
              <a:gd name="connsiteY43" fmla="*/ 78873 h 1353372"/>
              <a:gd name="connsiteX44" fmla="*/ 1131 w 10217663"/>
              <a:gd name="connsiteY44" fmla="*/ 162712 h 1353372"/>
              <a:gd name="connsiteX45" fmla="*/ 34 w 10217663"/>
              <a:gd name="connsiteY4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48239 w 10217663"/>
              <a:gd name="connsiteY36" fmla="*/ 498068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600817 w 10217663"/>
              <a:gd name="connsiteY10" fmla="*/ 492271 h 1353372"/>
              <a:gd name="connsiteX11" fmla="*/ 6683438 w 10217663"/>
              <a:gd name="connsiteY11" fmla="*/ 588695 h 1353372"/>
              <a:gd name="connsiteX12" fmla="*/ 6936554 w 10217663"/>
              <a:gd name="connsiteY12" fmla="*/ 894130 h 1353372"/>
              <a:gd name="connsiteX13" fmla="*/ 8092775 w 10217663"/>
              <a:gd name="connsiteY13" fmla="*/ 956637 h 1353372"/>
              <a:gd name="connsiteX14" fmla="*/ 8345775 w 10217663"/>
              <a:gd name="connsiteY14" fmla="*/ 1021504 h 1353372"/>
              <a:gd name="connsiteX15" fmla="*/ 8920352 w 10217663"/>
              <a:gd name="connsiteY15" fmla="*/ 1048253 h 1353372"/>
              <a:gd name="connsiteX16" fmla="*/ 9160362 w 10217663"/>
              <a:gd name="connsiteY16" fmla="*/ 1146346 h 1353372"/>
              <a:gd name="connsiteX17" fmla="*/ 9624349 w 10217663"/>
              <a:gd name="connsiteY17" fmla="*/ 1167310 h 1353372"/>
              <a:gd name="connsiteX18" fmla="*/ 9795219 w 10217663"/>
              <a:gd name="connsiteY18" fmla="*/ 1253663 h 1353372"/>
              <a:gd name="connsiteX19" fmla="*/ 10217663 w 10217663"/>
              <a:gd name="connsiteY19" fmla="*/ 1268963 h 1353372"/>
              <a:gd name="connsiteX20" fmla="*/ 9947250 w 10217663"/>
              <a:gd name="connsiteY20" fmla="*/ 1351125 h 1353372"/>
              <a:gd name="connsiteX21" fmla="*/ 9636278 w 10217663"/>
              <a:gd name="connsiteY21" fmla="*/ 1202310 h 1353372"/>
              <a:gd name="connsiteX22" fmla="*/ 9293717 w 10217663"/>
              <a:gd name="connsiteY22" fmla="*/ 1296630 h 1353372"/>
              <a:gd name="connsiteX23" fmla="*/ 8941284 w 10217663"/>
              <a:gd name="connsiteY23" fmla="*/ 1084937 h 1353372"/>
              <a:gd name="connsiteX24" fmla="*/ 8519748 w 10217663"/>
              <a:gd name="connsiteY24" fmla="*/ 1196025 h 1353372"/>
              <a:gd name="connsiteX25" fmla="*/ 8120917 w 10217663"/>
              <a:gd name="connsiteY25" fmla="*/ 995857 h 1353372"/>
              <a:gd name="connsiteX26" fmla="*/ 7746763 w 10217663"/>
              <a:gd name="connsiteY26" fmla="*/ 1131046 h 1353372"/>
              <a:gd name="connsiteX27" fmla="*/ 7347143 w 10217663"/>
              <a:gd name="connsiteY27" fmla="*/ 999767 h 1353372"/>
              <a:gd name="connsiteX28" fmla="*/ 7038741 w 10217663"/>
              <a:gd name="connsiteY28" fmla="*/ 951021 h 1353372"/>
              <a:gd name="connsiteX29" fmla="*/ 6465318 w 10217663"/>
              <a:gd name="connsiteY29" fmla="*/ 1010784 h 1353372"/>
              <a:gd name="connsiteX30" fmla="*/ 5953546 w 10217663"/>
              <a:gd name="connsiteY30" fmla="*/ 809664 h 1353372"/>
              <a:gd name="connsiteX31" fmla="*/ 5441773 w 10217663"/>
              <a:gd name="connsiteY31" fmla="*/ 880056 h 1353372"/>
              <a:gd name="connsiteX32" fmla="*/ 5091115 w 10217663"/>
              <a:gd name="connsiteY32" fmla="*/ 688991 h 1353372"/>
              <a:gd name="connsiteX33" fmla="*/ 4721502 w 10217663"/>
              <a:gd name="connsiteY33" fmla="*/ 759384 h 1353372"/>
              <a:gd name="connsiteX34" fmla="*/ 4370844 w 10217663"/>
              <a:gd name="connsiteY34" fmla="*/ 598487 h 1353372"/>
              <a:gd name="connsiteX35" fmla="*/ 3982277 w 10217663"/>
              <a:gd name="connsiteY35" fmla="*/ 699047 h 1353372"/>
              <a:gd name="connsiteX36" fmla="*/ 3631618 w 10217663"/>
              <a:gd name="connsiteY36" fmla="*/ 528095 h 1353372"/>
              <a:gd name="connsiteX37" fmla="*/ 3224096 w 10217663"/>
              <a:gd name="connsiteY37" fmla="*/ 608543 h 1353372"/>
              <a:gd name="connsiteX38" fmla="*/ 2914580 w 10217663"/>
              <a:gd name="connsiteY38" fmla="*/ 467900 h 1353372"/>
              <a:gd name="connsiteX39" fmla="*/ 2589121 w 10217663"/>
              <a:gd name="connsiteY39" fmla="*/ 497927 h 1353372"/>
              <a:gd name="connsiteX40" fmla="*/ 2251967 w 10217663"/>
              <a:gd name="connsiteY40" fmla="*/ 393239 h 1353372"/>
              <a:gd name="connsiteX41" fmla="*/ 1827383 w 10217663"/>
              <a:gd name="connsiteY41" fmla="*/ 411699 h 1353372"/>
              <a:gd name="connsiteX42" fmla="*/ 1649350 w 10217663"/>
              <a:gd name="connsiteY42" fmla="*/ 358611 h 1353372"/>
              <a:gd name="connsiteX43" fmla="*/ 1420738 w 10217663"/>
              <a:gd name="connsiteY43" fmla="*/ 241310 h 1353372"/>
              <a:gd name="connsiteX44" fmla="*/ 1117663 w 10217663"/>
              <a:gd name="connsiteY44" fmla="*/ 296855 h 1353372"/>
              <a:gd name="connsiteX45" fmla="*/ 929107 w 10217663"/>
              <a:gd name="connsiteY45" fmla="*/ 154328 h 1353372"/>
              <a:gd name="connsiteX46" fmla="*/ 609252 w 10217663"/>
              <a:gd name="connsiteY46" fmla="*/ 246551 h 1353372"/>
              <a:gd name="connsiteX47" fmla="*/ 317038 w 10217663"/>
              <a:gd name="connsiteY47" fmla="*/ 78873 h 1353372"/>
              <a:gd name="connsiteX48" fmla="*/ 1131 w 10217663"/>
              <a:gd name="connsiteY48" fmla="*/ 162712 h 1353372"/>
              <a:gd name="connsiteX49" fmla="*/ 34 w 10217663"/>
              <a:gd name="connsiteY4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6683438 w 10217663"/>
              <a:gd name="connsiteY14" fmla="*/ 588695 h 1353372"/>
              <a:gd name="connsiteX15" fmla="*/ 6936554 w 10217663"/>
              <a:gd name="connsiteY15" fmla="*/ 894130 h 1353372"/>
              <a:gd name="connsiteX16" fmla="*/ 8092775 w 10217663"/>
              <a:gd name="connsiteY16" fmla="*/ 956637 h 1353372"/>
              <a:gd name="connsiteX17" fmla="*/ 8345775 w 10217663"/>
              <a:gd name="connsiteY17" fmla="*/ 1021504 h 1353372"/>
              <a:gd name="connsiteX18" fmla="*/ 8920352 w 10217663"/>
              <a:gd name="connsiteY18" fmla="*/ 1048253 h 1353372"/>
              <a:gd name="connsiteX19" fmla="*/ 9160362 w 10217663"/>
              <a:gd name="connsiteY19" fmla="*/ 1146346 h 1353372"/>
              <a:gd name="connsiteX20" fmla="*/ 9624349 w 10217663"/>
              <a:gd name="connsiteY20" fmla="*/ 1167310 h 1353372"/>
              <a:gd name="connsiteX21" fmla="*/ 9795219 w 10217663"/>
              <a:gd name="connsiteY21" fmla="*/ 1253663 h 1353372"/>
              <a:gd name="connsiteX22" fmla="*/ 10217663 w 10217663"/>
              <a:gd name="connsiteY22" fmla="*/ 1268963 h 1353372"/>
              <a:gd name="connsiteX23" fmla="*/ 9947250 w 10217663"/>
              <a:gd name="connsiteY23" fmla="*/ 1351125 h 1353372"/>
              <a:gd name="connsiteX24" fmla="*/ 9636278 w 10217663"/>
              <a:gd name="connsiteY24" fmla="*/ 1202310 h 1353372"/>
              <a:gd name="connsiteX25" fmla="*/ 9293717 w 10217663"/>
              <a:gd name="connsiteY25" fmla="*/ 1296630 h 1353372"/>
              <a:gd name="connsiteX26" fmla="*/ 8941284 w 10217663"/>
              <a:gd name="connsiteY26" fmla="*/ 1084937 h 1353372"/>
              <a:gd name="connsiteX27" fmla="*/ 8519748 w 10217663"/>
              <a:gd name="connsiteY27" fmla="*/ 1196025 h 1353372"/>
              <a:gd name="connsiteX28" fmla="*/ 8120917 w 10217663"/>
              <a:gd name="connsiteY28" fmla="*/ 995857 h 1353372"/>
              <a:gd name="connsiteX29" fmla="*/ 7746763 w 10217663"/>
              <a:gd name="connsiteY29" fmla="*/ 1131046 h 1353372"/>
              <a:gd name="connsiteX30" fmla="*/ 7347143 w 10217663"/>
              <a:gd name="connsiteY30" fmla="*/ 999767 h 1353372"/>
              <a:gd name="connsiteX31" fmla="*/ 7038741 w 10217663"/>
              <a:gd name="connsiteY31" fmla="*/ 951021 h 1353372"/>
              <a:gd name="connsiteX32" fmla="*/ 6465318 w 10217663"/>
              <a:gd name="connsiteY32" fmla="*/ 1010784 h 1353372"/>
              <a:gd name="connsiteX33" fmla="*/ 5953546 w 10217663"/>
              <a:gd name="connsiteY33" fmla="*/ 809664 h 1353372"/>
              <a:gd name="connsiteX34" fmla="*/ 5441773 w 10217663"/>
              <a:gd name="connsiteY34" fmla="*/ 880056 h 1353372"/>
              <a:gd name="connsiteX35" fmla="*/ 5091115 w 10217663"/>
              <a:gd name="connsiteY35" fmla="*/ 688991 h 1353372"/>
              <a:gd name="connsiteX36" fmla="*/ 4721502 w 10217663"/>
              <a:gd name="connsiteY36" fmla="*/ 759384 h 1353372"/>
              <a:gd name="connsiteX37" fmla="*/ 4370844 w 10217663"/>
              <a:gd name="connsiteY37" fmla="*/ 598487 h 1353372"/>
              <a:gd name="connsiteX38" fmla="*/ 3982277 w 10217663"/>
              <a:gd name="connsiteY38" fmla="*/ 699047 h 1353372"/>
              <a:gd name="connsiteX39" fmla="*/ 3631618 w 10217663"/>
              <a:gd name="connsiteY39" fmla="*/ 528095 h 1353372"/>
              <a:gd name="connsiteX40" fmla="*/ 3224096 w 10217663"/>
              <a:gd name="connsiteY40" fmla="*/ 608543 h 1353372"/>
              <a:gd name="connsiteX41" fmla="*/ 2914580 w 10217663"/>
              <a:gd name="connsiteY41" fmla="*/ 467900 h 1353372"/>
              <a:gd name="connsiteX42" fmla="*/ 2589121 w 10217663"/>
              <a:gd name="connsiteY42" fmla="*/ 497927 h 1353372"/>
              <a:gd name="connsiteX43" fmla="*/ 2251967 w 10217663"/>
              <a:gd name="connsiteY43" fmla="*/ 393239 h 1353372"/>
              <a:gd name="connsiteX44" fmla="*/ 1827383 w 10217663"/>
              <a:gd name="connsiteY44" fmla="*/ 411699 h 1353372"/>
              <a:gd name="connsiteX45" fmla="*/ 1649350 w 10217663"/>
              <a:gd name="connsiteY45" fmla="*/ 358611 h 1353372"/>
              <a:gd name="connsiteX46" fmla="*/ 1420738 w 10217663"/>
              <a:gd name="connsiteY46" fmla="*/ 241310 h 1353372"/>
              <a:gd name="connsiteX47" fmla="*/ 1117663 w 10217663"/>
              <a:gd name="connsiteY47" fmla="*/ 296855 h 1353372"/>
              <a:gd name="connsiteX48" fmla="*/ 929107 w 10217663"/>
              <a:gd name="connsiteY48" fmla="*/ 154328 h 1353372"/>
              <a:gd name="connsiteX49" fmla="*/ 609252 w 10217663"/>
              <a:gd name="connsiteY49" fmla="*/ 246551 h 1353372"/>
              <a:gd name="connsiteX50" fmla="*/ 317038 w 10217663"/>
              <a:gd name="connsiteY50" fmla="*/ 78873 h 1353372"/>
              <a:gd name="connsiteX51" fmla="*/ 1131 w 10217663"/>
              <a:gd name="connsiteY51" fmla="*/ 162712 h 1353372"/>
              <a:gd name="connsiteX52" fmla="*/ 34 w 10217663"/>
              <a:gd name="connsiteY5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6683438 w 10217663"/>
              <a:gd name="connsiteY15" fmla="*/ 588695 h 1353372"/>
              <a:gd name="connsiteX16" fmla="*/ 6936554 w 10217663"/>
              <a:gd name="connsiteY16" fmla="*/ 894130 h 1353372"/>
              <a:gd name="connsiteX17" fmla="*/ 8092775 w 10217663"/>
              <a:gd name="connsiteY17" fmla="*/ 956637 h 1353372"/>
              <a:gd name="connsiteX18" fmla="*/ 8345775 w 10217663"/>
              <a:gd name="connsiteY18" fmla="*/ 1021504 h 1353372"/>
              <a:gd name="connsiteX19" fmla="*/ 8920352 w 10217663"/>
              <a:gd name="connsiteY19" fmla="*/ 1048253 h 1353372"/>
              <a:gd name="connsiteX20" fmla="*/ 9160362 w 10217663"/>
              <a:gd name="connsiteY20" fmla="*/ 1146346 h 1353372"/>
              <a:gd name="connsiteX21" fmla="*/ 9624349 w 10217663"/>
              <a:gd name="connsiteY21" fmla="*/ 1167310 h 1353372"/>
              <a:gd name="connsiteX22" fmla="*/ 9795219 w 10217663"/>
              <a:gd name="connsiteY22" fmla="*/ 1253663 h 1353372"/>
              <a:gd name="connsiteX23" fmla="*/ 10217663 w 10217663"/>
              <a:gd name="connsiteY23" fmla="*/ 1268963 h 1353372"/>
              <a:gd name="connsiteX24" fmla="*/ 9947250 w 10217663"/>
              <a:gd name="connsiteY24" fmla="*/ 1351125 h 1353372"/>
              <a:gd name="connsiteX25" fmla="*/ 9636278 w 10217663"/>
              <a:gd name="connsiteY25" fmla="*/ 1202310 h 1353372"/>
              <a:gd name="connsiteX26" fmla="*/ 9293717 w 10217663"/>
              <a:gd name="connsiteY26" fmla="*/ 1296630 h 1353372"/>
              <a:gd name="connsiteX27" fmla="*/ 8941284 w 10217663"/>
              <a:gd name="connsiteY27" fmla="*/ 1084937 h 1353372"/>
              <a:gd name="connsiteX28" fmla="*/ 8519748 w 10217663"/>
              <a:gd name="connsiteY28" fmla="*/ 1196025 h 1353372"/>
              <a:gd name="connsiteX29" fmla="*/ 8120917 w 10217663"/>
              <a:gd name="connsiteY29" fmla="*/ 995857 h 1353372"/>
              <a:gd name="connsiteX30" fmla="*/ 7746763 w 10217663"/>
              <a:gd name="connsiteY30" fmla="*/ 1131046 h 1353372"/>
              <a:gd name="connsiteX31" fmla="*/ 7347143 w 10217663"/>
              <a:gd name="connsiteY31" fmla="*/ 999767 h 1353372"/>
              <a:gd name="connsiteX32" fmla="*/ 7038741 w 10217663"/>
              <a:gd name="connsiteY32" fmla="*/ 951021 h 1353372"/>
              <a:gd name="connsiteX33" fmla="*/ 6465318 w 10217663"/>
              <a:gd name="connsiteY33" fmla="*/ 1010784 h 1353372"/>
              <a:gd name="connsiteX34" fmla="*/ 5953546 w 10217663"/>
              <a:gd name="connsiteY34" fmla="*/ 809664 h 1353372"/>
              <a:gd name="connsiteX35" fmla="*/ 5441773 w 10217663"/>
              <a:gd name="connsiteY35" fmla="*/ 880056 h 1353372"/>
              <a:gd name="connsiteX36" fmla="*/ 5091115 w 10217663"/>
              <a:gd name="connsiteY36" fmla="*/ 688991 h 1353372"/>
              <a:gd name="connsiteX37" fmla="*/ 4721502 w 10217663"/>
              <a:gd name="connsiteY37" fmla="*/ 759384 h 1353372"/>
              <a:gd name="connsiteX38" fmla="*/ 4370844 w 10217663"/>
              <a:gd name="connsiteY38" fmla="*/ 598487 h 1353372"/>
              <a:gd name="connsiteX39" fmla="*/ 3982277 w 10217663"/>
              <a:gd name="connsiteY39" fmla="*/ 699047 h 1353372"/>
              <a:gd name="connsiteX40" fmla="*/ 3631618 w 10217663"/>
              <a:gd name="connsiteY40" fmla="*/ 528095 h 1353372"/>
              <a:gd name="connsiteX41" fmla="*/ 3224096 w 10217663"/>
              <a:gd name="connsiteY41" fmla="*/ 608543 h 1353372"/>
              <a:gd name="connsiteX42" fmla="*/ 2914580 w 10217663"/>
              <a:gd name="connsiteY42" fmla="*/ 467900 h 1353372"/>
              <a:gd name="connsiteX43" fmla="*/ 2589121 w 10217663"/>
              <a:gd name="connsiteY43" fmla="*/ 497927 h 1353372"/>
              <a:gd name="connsiteX44" fmla="*/ 2251967 w 10217663"/>
              <a:gd name="connsiteY44" fmla="*/ 393239 h 1353372"/>
              <a:gd name="connsiteX45" fmla="*/ 1827383 w 10217663"/>
              <a:gd name="connsiteY45" fmla="*/ 411699 h 1353372"/>
              <a:gd name="connsiteX46" fmla="*/ 1649350 w 10217663"/>
              <a:gd name="connsiteY46" fmla="*/ 358611 h 1353372"/>
              <a:gd name="connsiteX47" fmla="*/ 1420738 w 10217663"/>
              <a:gd name="connsiteY47" fmla="*/ 241310 h 1353372"/>
              <a:gd name="connsiteX48" fmla="*/ 1117663 w 10217663"/>
              <a:gd name="connsiteY48" fmla="*/ 296855 h 1353372"/>
              <a:gd name="connsiteX49" fmla="*/ 929107 w 10217663"/>
              <a:gd name="connsiteY49" fmla="*/ 154328 h 1353372"/>
              <a:gd name="connsiteX50" fmla="*/ 609252 w 10217663"/>
              <a:gd name="connsiteY50" fmla="*/ 246551 h 1353372"/>
              <a:gd name="connsiteX51" fmla="*/ 317038 w 10217663"/>
              <a:gd name="connsiteY51" fmla="*/ 78873 h 1353372"/>
              <a:gd name="connsiteX52" fmla="*/ 1131 w 10217663"/>
              <a:gd name="connsiteY52" fmla="*/ 162712 h 1353372"/>
              <a:gd name="connsiteX53" fmla="*/ 34 w 10217663"/>
              <a:gd name="connsiteY5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6683438 w 10217663"/>
              <a:gd name="connsiteY16" fmla="*/ 588695 h 1353372"/>
              <a:gd name="connsiteX17" fmla="*/ 6936554 w 10217663"/>
              <a:gd name="connsiteY17" fmla="*/ 894130 h 1353372"/>
              <a:gd name="connsiteX18" fmla="*/ 8092775 w 10217663"/>
              <a:gd name="connsiteY18" fmla="*/ 956637 h 1353372"/>
              <a:gd name="connsiteX19" fmla="*/ 8345775 w 10217663"/>
              <a:gd name="connsiteY19" fmla="*/ 1021504 h 1353372"/>
              <a:gd name="connsiteX20" fmla="*/ 8920352 w 10217663"/>
              <a:gd name="connsiteY20" fmla="*/ 1048253 h 1353372"/>
              <a:gd name="connsiteX21" fmla="*/ 9160362 w 10217663"/>
              <a:gd name="connsiteY21" fmla="*/ 1146346 h 1353372"/>
              <a:gd name="connsiteX22" fmla="*/ 9624349 w 10217663"/>
              <a:gd name="connsiteY22" fmla="*/ 1167310 h 1353372"/>
              <a:gd name="connsiteX23" fmla="*/ 9795219 w 10217663"/>
              <a:gd name="connsiteY23" fmla="*/ 1253663 h 1353372"/>
              <a:gd name="connsiteX24" fmla="*/ 10217663 w 10217663"/>
              <a:gd name="connsiteY24" fmla="*/ 1268963 h 1353372"/>
              <a:gd name="connsiteX25" fmla="*/ 9947250 w 10217663"/>
              <a:gd name="connsiteY25" fmla="*/ 1351125 h 1353372"/>
              <a:gd name="connsiteX26" fmla="*/ 9636278 w 10217663"/>
              <a:gd name="connsiteY26" fmla="*/ 1202310 h 1353372"/>
              <a:gd name="connsiteX27" fmla="*/ 9293717 w 10217663"/>
              <a:gd name="connsiteY27" fmla="*/ 1296630 h 1353372"/>
              <a:gd name="connsiteX28" fmla="*/ 8941284 w 10217663"/>
              <a:gd name="connsiteY28" fmla="*/ 1084937 h 1353372"/>
              <a:gd name="connsiteX29" fmla="*/ 8519748 w 10217663"/>
              <a:gd name="connsiteY29" fmla="*/ 1196025 h 1353372"/>
              <a:gd name="connsiteX30" fmla="*/ 8120917 w 10217663"/>
              <a:gd name="connsiteY30" fmla="*/ 995857 h 1353372"/>
              <a:gd name="connsiteX31" fmla="*/ 7746763 w 10217663"/>
              <a:gd name="connsiteY31" fmla="*/ 1131046 h 1353372"/>
              <a:gd name="connsiteX32" fmla="*/ 7347143 w 10217663"/>
              <a:gd name="connsiteY32" fmla="*/ 999767 h 1353372"/>
              <a:gd name="connsiteX33" fmla="*/ 7038741 w 10217663"/>
              <a:gd name="connsiteY33" fmla="*/ 951021 h 1353372"/>
              <a:gd name="connsiteX34" fmla="*/ 6465318 w 10217663"/>
              <a:gd name="connsiteY34" fmla="*/ 1010784 h 1353372"/>
              <a:gd name="connsiteX35" fmla="*/ 5953546 w 10217663"/>
              <a:gd name="connsiteY35" fmla="*/ 809664 h 1353372"/>
              <a:gd name="connsiteX36" fmla="*/ 5441773 w 10217663"/>
              <a:gd name="connsiteY36" fmla="*/ 880056 h 1353372"/>
              <a:gd name="connsiteX37" fmla="*/ 5091115 w 10217663"/>
              <a:gd name="connsiteY37" fmla="*/ 688991 h 1353372"/>
              <a:gd name="connsiteX38" fmla="*/ 4721502 w 10217663"/>
              <a:gd name="connsiteY38" fmla="*/ 759384 h 1353372"/>
              <a:gd name="connsiteX39" fmla="*/ 4370844 w 10217663"/>
              <a:gd name="connsiteY39" fmla="*/ 598487 h 1353372"/>
              <a:gd name="connsiteX40" fmla="*/ 3982277 w 10217663"/>
              <a:gd name="connsiteY40" fmla="*/ 699047 h 1353372"/>
              <a:gd name="connsiteX41" fmla="*/ 3631618 w 10217663"/>
              <a:gd name="connsiteY41" fmla="*/ 528095 h 1353372"/>
              <a:gd name="connsiteX42" fmla="*/ 3224096 w 10217663"/>
              <a:gd name="connsiteY42" fmla="*/ 608543 h 1353372"/>
              <a:gd name="connsiteX43" fmla="*/ 2914580 w 10217663"/>
              <a:gd name="connsiteY43" fmla="*/ 467900 h 1353372"/>
              <a:gd name="connsiteX44" fmla="*/ 2589121 w 10217663"/>
              <a:gd name="connsiteY44" fmla="*/ 497927 h 1353372"/>
              <a:gd name="connsiteX45" fmla="*/ 2251967 w 10217663"/>
              <a:gd name="connsiteY45" fmla="*/ 393239 h 1353372"/>
              <a:gd name="connsiteX46" fmla="*/ 1827383 w 10217663"/>
              <a:gd name="connsiteY46" fmla="*/ 411699 h 1353372"/>
              <a:gd name="connsiteX47" fmla="*/ 1649350 w 10217663"/>
              <a:gd name="connsiteY47" fmla="*/ 358611 h 1353372"/>
              <a:gd name="connsiteX48" fmla="*/ 1420738 w 10217663"/>
              <a:gd name="connsiteY48" fmla="*/ 241310 h 1353372"/>
              <a:gd name="connsiteX49" fmla="*/ 1117663 w 10217663"/>
              <a:gd name="connsiteY49" fmla="*/ 296855 h 1353372"/>
              <a:gd name="connsiteX50" fmla="*/ 929107 w 10217663"/>
              <a:gd name="connsiteY50" fmla="*/ 154328 h 1353372"/>
              <a:gd name="connsiteX51" fmla="*/ 609252 w 10217663"/>
              <a:gd name="connsiteY51" fmla="*/ 246551 h 1353372"/>
              <a:gd name="connsiteX52" fmla="*/ 317038 w 10217663"/>
              <a:gd name="connsiteY52" fmla="*/ 78873 h 1353372"/>
              <a:gd name="connsiteX53" fmla="*/ 1131 w 10217663"/>
              <a:gd name="connsiteY53" fmla="*/ 162712 h 1353372"/>
              <a:gd name="connsiteX54" fmla="*/ 34 w 10217663"/>
              <a:gd name="connsiteY5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6683438 w 10217663"/>
              <a:gd name="connsiteY17" fmla="*/ 588695 h 1353372"/>
              <a:gd name="connsiteX18" fmla="*/ 6936554 w 10217663"/>
              <a:gd name="connsiteY18" fmla="*/ 894130 h 1353372"/>
              <a:gd name="connsiteX19" fmla="*/ 8092775 w 10217663"/>
              <a:gd name="connsiteY19" fmla="*/ 956637 h 1353372"/>
              <a:gd name="connsiteX20" fmla="*/ 8345775 w 10217663"/>
              <a:gd name="connsiteY20" fmla="*/ 1021504 h 1353372"/>
              <a:gd name="connsiteX21" fmla="*/ 8920352 w 10217663"/>
              <a:gd name="connsiteY21" fmla="*/ 1048253 h 1353372"/>
              <a:gd name="connsiteX22" fmla="*/ 9160362 w 10217663"/>
              <a:gd name="connsiteY22" fmla="*/ 1146346 h 1353372"/>
              <a:gd name="connsiteX23" fmla="*/ 9624349 w 10217663"/>
              <a:gd name="connsiteY23" fmla="*/ 1167310 h 1353372"/>
              <a:gd name="connsiteX24" fmla="*/ 9795219 w 10217663"/>
              <a:gd name="connsiteY24" fmla="*/ 1253663 h 1353372"/>
              <a:gd name="connsiteX25" fmla="*/ 10217663 w 10217663"/>
              <a:gd name="connsiteY25" fmla="*/ 1268963 h 1353372"/>
              <a:gd name="connsiteX26" fmla="*/ 9947250 w 10217663"/>
              <a:gd name="connsiteY26" fmla="*/ 1351125 h 1353372"/>
              <a:gd name="connsiteX27" fmla="*/ 9636278 w 10217663"/>
              <a:gd name="connsiteY27" fmla="*/ 1202310 h 1353372"/>
              <a:gd name="connsiteX28" fmla="*/ 9293717 w 10217663"/>
              <a:gd name="connsiteY28" fmla="*/ 1296630 h 1353372"/>
              <a:gd name="connsiteX29" fmla="*/ 8941284 w 10217663"/>
              <a:gd name="connsiteY29" fmla="*/ 1084937 h 1353372"/>
              <a:gd name="connsiteX30" fmla="*/ 8519748 w 10217663"/>
              <a:gd name="connsiteY30" fmla="*/ 1196025 h 1353372"/>
              <a:gd name="connsiteX31" fmla="*/ 8120917 w 10217663"/>
              <a:gd name="connsiteY31" fmla="*/ 995857 h 1353372"/>
              <a:gd name="connsiteX32" fmla="*/ 7746763 w 10217663"/>
              <a:gd name="connsiteY32" fmla="*/ 1131046 h 1353372"/>
              <a:gd name="connsiteX33" fmla="*/ 7347143 w 10217663"/>
              <a:gd name="connsiteY33" fmla="*/ 999767 h 1353372"/>
              <a:gd name="connsiteX34" fmla="*/ 7038741 w 10217663"/>
              <a:gd name="connsiteY34" fmla="*/ 951021 h 1353372"/>
              <a:gd name="connsiteX35" fmla="*/ 6465318 w 10217663"/>
              <a:gd name="connsiteY35" fmla="*/ 1010784 h 1353372"/>
              <a:gd name="connsiteX36" fmla="*/ 5953546 w 10217663"/>
              <a:gd name="connsiteY36" fmla="*/ 809664 h 1353372"/>
              <a:gd name="connsiteX37" fmla="*/ 5441773 w 10217663"/>
              <a:gd name="connsiteY37" fmla="*/ 880056 h 1353372"/>
              <a:gd name="connsiteX38" fmla="*/ 5091115 w 10217663"/>
              <a:gd name="connsiteY38" fmla="*/ 688991 h 1353372"/>
              <a:gd name="connsiteX39" fmla="*/ 4721502 w 10217663"/>
              <a:gd name="connsiteY39" fmla="*/ 759384 h 1353372"/>
              <a:gd name="connsiteX40" fmla="*/ 4370844 w 10217663"/>
              <a:gd name="connsiteY40" fmla="*/ 598487 h 1353372"/>
              <a:gd name="connsiteX41" fmla="*/ 3982277 w 10217663"/>
              <a:gd name="connsiteY41" fmla="*/ 699047 h 1353372"/>
              <a:gd name="connsiteX42" fmla="*/ 3631618 w 10217663"/>
              <a:gd name="connsiteY42" fmla="*/ 528095 h 1353372"/>
              <a:gd name="connsiteX43" fmla="*/ 3224096 w 10217663"/>
              <a:gd name="connsiteY43" fmla="*/ 608543 h 1353372"/>
              <a:gd name="connsiteX44" fmla="*/ 2914580 w 10217663"/>
              <a:gd name="connsiteY44" fmla="*/ 467900 h 1353372"/>
              <a:gd name="connsiteX45" fmla="*/ 2589121 w 10217663"/>
              <a:gd name="connsiteY45" fmla="*/ 497927 h 1353372"/>
              <a:gd name="connsiteX46" fmla="*/ 2251967 w 10217663"/>
              <a:gd name="connsiteY46" fmla="*/ 393239 h 1353372"/>
              <a:gd name="connsiteX47" fmla="*/ 1827383 w 10217663"/>
              <a:gd name="connsiteY47" fmla="*/ 411699 h 1353372"/>
              <a:gd name="connsiteX48" fmla="*/ 1649350 w 10217663"/>
              <a:gd name="connsiteY48" fmla="*/ 358611 h 1353372"/>
              <a:gd name="connsiteX49" fmla="*/ 1420738 w 10217663"/>
              <a:gd name="connsiteY49" fmla="*/ 241310 h 1353372"/>
              <a:gd name="connsiteX50" fmla="*/ 1117663 w 10217663"/>
              <a:gd name="connsiteY50" fmla="*/ 296855 h 1353372"/>
              <a:gd name="connsiteX51" fmla="*/ 929107 w 10217663"/>
              <a:gd name="connsiteY51" fmla="*/ 154328 h 1353372"/>
              <a:gd name="connsiteX52" fmla="*/ 609252 w 10217663"/>
              <a:gd name="connsiteY52" fmla="*/ 246551 h 1353372"/>
              <a:gd name="connsiteX53" fmla="*/ 317038 w 10217663"/>
              <a:gd name="connsiteY53" fmla="*/ 78873 h 1353372"/>
              <a:gd name="connsiteX54" fmla="*/ 1131 w 10217663"/>
              <a:gd name="connsiteY54" fmla="*/ 162712 h 1353372"/>
              <a:gd name="connsiteX55" fmla="*/ 34 w 10217663"/>
              <a:gd name="connsiteY5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683438 w 10217663"/>
              <a:gd name="connsiteY18" fmla="*/ 588695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2050630"/>
              <a:gd name="connsiteX1" fmla="*/ 339262 w 10217663"/>
              <a:gd name="connsiteY1" fmla="*/ 36803 h 2050630"/>
              <a:gd name="connsiteX2" fmla="*/ 520608 w 10217663"/>
              <a:gd name="connsiteY2" fmla="*/ 100838 h 2050630"/>
              <a:gd name="connsiteX3" fmla="*/ 971443 w 10217663"/>
              <a:gd name="connsiteY3" fmla="*/ 120711 h 2050630"/>
              <a:gd name="connsiteX4" fmla="*/ 1136124 w 10217663"/>
              <a:gd name="connsiteY4" fmla="*/ 176019 h 2050630"/>
              <a:gd name="connsiteX5" fmla="*/ 1448231 w 10217663"/>
              <a:gd name="connsiteY5" fmla="*/ 196065 h 2050630"/>
              <a:gd name="connsiteX6" fmla="*/ 1665951 w 10217663"/>
              <a:gd name="connsiteY6" fmla="*/ 258796 h 2050630"/>
              <a:gd name="connsiteX7" fmla="*/ 2287419 w 10217663"/>
              <a:gd name="connsiteY7" fmla="*/ 357527 h 2050630"/>
              <a:gd name="connsiteX8" fmla="*/ 2454662 w 10217663"/>
              <a:gd name="connsiteY8" fmla="*/ 407423 h 2050630"/>
              <a:gd name="connsiteX9" fmla="*/ 2899157 w 10217663"/>
              <a:gd name="connsiteY9" fmla="*/ 434692 h 2050630"/>
              <a:gd name="connsiteX10" fmla="*/ 3061798 w 10217663"/>
              <a:gd name="connsiteY10" fmla="*/ 479701 h 2050630"/>
              <a:gd name="connsiteX11" fmla="*/ 3600817 w 10217663"/>
              <a:gd name="connsiteY11" fmla="*/ 492271 h 2050630"/>
              <a:gd name="connsiteX12" fmla="*/ 3817017 w 10217663"/>
              <a:gd name="connsiteY12" fmla="*/ 542551 h 2050630"/>
              <a:gd name="connsiteX13" fmla="*/ 4361959 w 10217663"/>
              <a:gd name="connsiteY13" fmla="*/ 551979 h 2050630"/>
              <a:gd name="connsiteX14" fmla="*/ 4587043 w 10217663"/>
              <a:gd name="connsiteY14" fmla="*/ 649396 h 2050630"/>
              <a:gd name="connsiteX15" fmla="*/ 5093484 w 10217663"/>
              <a:gd name="connsiteY15" fmla="*/ 649396 h 2050630"/>
              <a:gd name="connsiteX16" fmla="*/ 5339301 w 10217663"/>
              <a:gd name="connsiteY16" fmla="*/ 762526 h 2050630"/>
              <a:gd name="connsiteX17" fmla="*/ 5964206 w 10217663"/>
              <a:gd name="connsiteY17" fmla="*/ 759384 h 2050630"/>
              <a:gd name="connsiteX18" fmla="*/ 6301385 w 10217663"/>
              <a:gd name="connsiteY18" fmla="*/ 906089 h 2050630"/>
              <a:gd name="connsiteX19" fmla="*/ 7040212 w 10217663"/>
              <a:gd name="connsiteY19" fmla="*/ 912985 h 2050630"/>
              <a:gd name="connsiteX20" fmla="*/ 7373948 w 10217663"/>
              <a:gd name="connsiteY20" fmla="*/ 957362 h 2050630"/>
              <a:gd name="connsiteX21" fmla="*/ 8092775 w 10217663"/>
              <a:gd name="connsiteY21" fmla="*/ 956637 h 2050630"/>
              <a:gd name="connsiteX22" fmla="*/ 8345775 w 10217663"/>
              <a:gd name="connsiteY22" fmla="*/ 1021504 h 2050630"/>
              <a:gd name="connsiteX23" fmla="*/ 8920352 w 10217663"/>
              <a:gd name="connsiteY23" fmla="*/ 1048253 h 2050630"/>
              <a:gd name="connsiteX24" fmla="*/ 9160362 w 10217663"/>
              <a:gd name="connsiteY24" fmla="*/ 1146346 h 2050630"/>
              <a:gd name="connsiteX25" fmla="*/ 9624349 w 10217663"/>
              <a:gd name="connsiteY25" fmla="*/ 1167310 h 2050630"/>
              <a:gd name="connsiteX26" fmla="*/ 9795219 w 10217663"/>
              <a:gd name="connsiteY26" fmla="*/ 1253663 h 2050630"/>
              <a:gd name="connsiteX27" fmla="*/ 10217663 w 10217663"/>
              <a:gd name="connsiteY27" fmla="*/ 1268963 h 2050630"/>
              <a:gd name="connsiteX28" fmla="*/ 9968478 w 10217663"/>
              <a:gd name="connsiteY28" fmla="*/ 2050512 h 2050630"/>
              <a:gd name="connsiteX29" fmla="*/ 9636278 w 10217663"/>
              <a:gd name="connsiteY29" fmla="*/ 1202310 h 2050630"/>
              <a:gd name="connsiteX30" fmla="*/ 9293717 w 10217663"/>
              <a:gd name="connsiteY30" fmla="*/ 1296630 h 2050630"/>
              <a:gd name="connsiteX31" fmla="*/ 8941284 w 10217663"/>
              <a:gd name="connsiteY31" fmla="*/ 1084937 h 2050630"/>
              <a:gd name="connsiteX32" fmla="*/ 8519748 w 10217663"/>
              <a:gd name="connsiteY32" fmla="*/ 1196025 h 2050630"/>
              <a:gd name="connsiteX33" fmla="*/ 8120917 w 10217663"/>
              <a:gd name="connsiteY33" fmla="*/ 995857 h 2050630"/>
              <a:gd name="connsiteX34" fmla="*/ 7746763 w 10217663"/>
              <a:gd name="connsiteY34" fmla="*/ 1131046 h 2050630"/>
              <a:gd name="connsiteX35" fmla="*/ 7347143 w 10217663"/>
              <a:gd name="connsiteY35" fmla="*/ 999767 h 2050630"/>
              <a:gd name="connsiteX36" fmla="*/ 7038741 w 10217663"/>
              <a:gd name="connsiteY36" fmla="*/ 951021 h 2050630"/>
              <a:gd name="connsiteX37" fmla="*/ 6465318 w 10217663"/>
              <a:gd name="connsiteY37" fmla="*/ 1010784 h 2050630"/>
              <a:gd name="connsiteX38" fmla="*/ 5953546 w 10217663"/>
              <a:gd name="connsiteY38" fmla="*/ 809664 h 2050630"/>
              <a:gd name="connsiteX39" fmla="*/ 5441773 w 10217663"/>
              <a:gd name="connsiteY39" fmla="*/ 880056 h 2050630"/>
              <a:gd name="connsiteX40" fmla="*/ 5091115 w 10217663"/>
              <a:gd name="connsiteY40" fmla="*/ 688991 h 2050630"/>
              <a:gd name="connsiteX41" fmla="*/ 4721502 w 10217663"/>
              <a:gd name="connsiteY41" fmla="*/ 759384 h 2050630"/>
              <a:gd name="connsiteX42" fmla="*/ 4370844 w 10217663"/>
              <a:gd name="connsiteY42" fmla="*/ 598487 h 2050630"/>
              <a:gd name="connsiteX43" fmla="*/ 3982277 w 10217663"/>
              <a:gd name="connsiteY43" fmla="*/ 699047 h 2050630"/>
              <a:gd name="connsiteX44" fmla="*/ 3631618 w 10217663"/>
              <a:gd name="connsiteY44" fmla="*/ 528095 h 2050630"/>
              <a:gd name="connsiteX45" fmla="*/ 3224096 w 10217663"/>
              <a:gd name="connsiteY45" fmla="*/ 608543 h 2050630"/>
              <a:gd name="connsiteX46" fmla="*/ 2914580 w 10217663"/>
              <a:gd name="connsiteY46" fmla="*/ 467900 h 2050630"/>
              <a:gd name="connsiteX47" fmla="*/ 2589121 w 10217663"/>
              <a:gd name="connsiteY47" fmla="*/ 497927 h 2050630"/>
              <a:gd name="connsiteX48" fmla="*/ 2251967 w 10217663"/>
              <a:gd name="connsiteY48" fmla="*/ 393239 h 2050630"/>
              <a:gd name="connsiteX49" fmla="*/ 1827383 w 10217663"/>
              <a:gd name="connsiteY49" fmla="*/ 411699 h 2050630"/>
              <a:gd name="connsiteX50" fmla="*/ 1649350 w 10217663"/>
              <a:gd name="connsiteY50" fmla="*/ 358611 h 2050630"/>
              <a:gd name="connsiteX51" fmla="*/ 1420738 w 10217663"/>
              <a:gd name="connsiteY51" fmla="*/ 241310 h 2050630"/>
              <a:gd name="connsiteX52" fmla="*/ 1117663 w 10217663"/>
              <a:gd name="connsiteY52" fmla="*/ 296855 h 2050630"/>
              <a:gd name="connsiteX53" fmla="*/ 929107 w 10217663"/>
              <a:gd name="connsiteY53" fmla="*/ 154328 h 2050630"/>
              <a:gd name="connsiteX54" fmla="*/ 609252 w 10217663"/>
              <a:gd name="connsiteY54" fmla="*/ 246551 h 2050630"/>
              <a:gd name="connsiteX55" fmla="*/ 317038 w 10217663"/>
              <a:gd name="connsiteY55" fmla="*/ 78873 h 2050630"/>
              <a:gd name="connsiteX56" fmla="*/ 1131 w 10217663"/>
              <a:gd name="connsiteY56" fmla="*/ 162712 h 2050630"/>
              <a:gd name="connsiteX57" fmla="*/ 34 w 10217663"/>
              <a:gd name="connsiteY57" fmla="*/ 0 h 2050630"/>
              <a:gd name="connsiteX0" fmla="*/ 34 w 10207049"/>
              <a:gd name="connsiteY0" fmla="*/ 0 h 2098691"/>
              <a:gd name="connsiteX1" fmla="*/ 339262 w 10207049"/>
              <a:gd name="connsiteY1" fmla="*/ 36803 h 2098691"/>
              <a:gd name="connsiteX2" fmla="*/ 520608 w 10207049"/>
              <a:gd name="connsiteY2" fmla="*/ 100838 h 2098691"/>
              <a:gd name="connsiteX3" fmla="*/ 971443 w 10207049"/>
              <a:gd name="connsiteY3" fmla="*/ 120711 h 2098691"/>
              <a:gd name="connsiteX4" fmla="*/ 1136124 w 10207049"/>
              <a:gd name="connsiteY4" fmla="*/ 176019 h 2098691"/>
              <a:gd name="connsiteX5" fmla="*/ 1448231 w 10207049"/>
              <a:gd name="connsiteY5" fmla="*/ 196065 h 2098691"/>
              <a:gd name="connsiteX6" fmla="*/ 1665951 w 10207049"/>
              <a:gd name="connsiteY6" fmla="*/ 258796 h 2098691"/>
              <a:gd name="connsiteX7" fmla="*/ 2287419 w 10207049"/>
              <a:gd name="connsiteY7" fmla="*/ 357527 h 2098691"/>
              <a:gd name="connsiteX8" fmla="*/ 2454662 w 10207049"/>
              <a:gd name="connsiteY8" fmla="*/ 407423 h 2098691"/>
              <a:gd name="connsiteX9" fmla="*/ 2899157 w 10207049"/>
              <a:gd name="connsiteY9" fmla="*/ 434692 h 2098691"/>
              <a:gd name="connsiteX10" fmla="*/ 3061798 w 10207049"/>
              <a:gd name="connsiteY10" fmla="*/ 479701 h 2098691"/>
              <a:gd name="connsiteX11" fmla="*/ 3600817 w 10207049"/>
              <a:gd name="connsiteY11" fmla="*/ 492271 h 2098691"/>
              <a:gd name="connsiteX12" fmla="*/ 3817017 w 10207049"/>
              <a:gd name="connsiteY12" fmla="*/ 542551 h 2098691"/>
              <a:gd name="connsiteX13" fmla="*/ 4361959 w 10207049"/>
              <a:gd name="connsiteY13" fmla="*/ 551979 h 2098691"/>
              <a:gd name="connsiteX14" fmla="*/ 4587043 w 10207049"/>
              <a:gd name="connsiteY14" fmla="*/ 649396 h 2098691"/>
              <a:gd name="connsiteX15" fmla="*/ 5093484 w 10207049"/>
              <a:gd name="connsiteY15" fmla="*/ 649396 h 2098691"/>
              <a:gd name="connsiteX16" fmla="*/ 5339301 w 10207049"/>
              <a:gd name="connsiteY16" fmla="*/ 762526 h 2098691"/>
              <a:gd name="connsiteX17" fmla="*/ 5964206 w 10207049"/>
              <a:gd name="connsiteY17" fmla="*/ 759384 h 2098691"/>
              <a:gd name="connsiteX18" fmla="*/ 6301385 w 10207049"/>
              <a:gd name="connsiteY18" fmla="*/ 906089 h 2098691"/>
              <a:gd name="connsiteX19" fmla="*/ 7040212 w 10207049"/>
              <a:gd name="connsiteY19" fmla="*/ 912985 h 2098691"/>
              <a:gd name="connsiteX20" fmla="*/ 7373948 w 10207049"/>
              <a:gd name="connsiteY20" fmla="*/ 957362 h 2098691"/>
              <a:gd name="connsiteX21" fmla="*/ 8092775 w 10207049"/>
              <a:gd name="connsiteY21" fmla="*/ 956637 h 2098691"/>
              <a:gd name="connsiteX22" fmla="*/ 8345775 w 10207049"/>
              <a:gd name="connsiteY22" fmla="*/ 1021504 h 2098691"/>
              <a:gd name="connsiteX23" fmla="*/ 8920352 w 10207049"/>
              <a:gd name="connsiteY23" fmla="*/ 1048253 h 2098691"/>
              <a:gd name="connsiteX24" fmla="*/ 9160362 w 10207049"/>
              <a:gd name="connsiteY24" fmla="*/ 1146346 h 2098691"/>
              <a:gd name="connsiteX25" fmla="*/ 9624349 w 10207049"/>
              <a:gd name="connsiteY25" fmla="*/ 1167310 h 2098691"/>
              <a:gd name="connsiteX26" fmla="*/ 9795219 w 10207049"/>
              <a:gd name="connsiteY26" fmla="*/ 1253663 h 2098691"/>
              <a:gd name="connsiteX27" fmla="*/ 10207049 w 10207049"/>
              <a:gd name="connsiteY27" fmla="*/ 1958064 h 2098691"/>
              <a:gd name="connsiteX28" fmla="*/ 9968478 w 10207049"/>
              <a:gd name="connsiteY28" fmla="*/ 2050512 h 2098691"/>
              <a:gd name="connsiteX29" fmla="*/ 9636278 w 10207049"/>
              <a:gd name="connsiteY29" fmla="*/ 1202310 h 2098691"/>
              <a:gd name="connsiteX30" fmla="*/ 9293717 w 10207049"/>
              <a:gd name="connsiteY30" fmla="*/ 1296630 h 2098691"/>
              <a:gd name="connsiteX31" fmla="*/ 8941284 w 10207049"/>
              <a:gd name="connsiteY31" fmla="*/ 1084937 h 2098691"/>
              <a:gd name="connsiteX32" fmla="*/ 8519748 w 10207049"/>
              <a:gd name="connsiteY32" fmla="*/ 1196025 h 2098691"/>
              <a:gd name="connsiteX33" fmla="*/ 8120917 w 10207049"/>
              <a:gd name="connsiteY33" fmla="*/ 995857 h 2098691"/>
              <a:gd name="connsiteX34" fmla="*/ 7746763 w 10207049"/>
              <a:gd name="connsiteY34" fmla="*/ 1131046 h 2098691"/>
              <a:gd name="connsiteX35" fmla="*/ 7347143 w 10207049"/>
              <a:gd name="connsiteY35" fmla="*/ 999767 h 2098691"/>
              <a:gd name="connsiteX36" fmla="*/ 7038741 w 10207049"/>
              <a:gd name="connsiteY36" fmla="*/ 951021 h 2098691"/>
              <a:gd name="connsiteX37" fmla="*/ 6465318 w 10207049"/>
              <a:gd name="connsiteY37" fmla="*/ 1010784 h 2098691"/>
              <a:gd name="connsiteX38" fmla="*/ 5953546 w 10207049"/>
              <a:gd name="connsiteY38" fmla="*/ 809664 h 2098691"/>
              <a:gd name="connsiteX39" fmla="*/ 5441773 w 10207049"/>
              <a:gd name="connsiteY39" fmla="*/ 880056 h 2098691"/>
              <a:gd name="connsiteX40" fmla="*/ 5091115 w 10207049"/>
              <a:gd name="connsiteY40" fmla="*/ 688991 h 2098691"/>
              <a:gd name="connsiteX41" fmla="*/ 4721502 w 10207049"/>
              <a:gd name="connsiteY41" fmla="*/ 759384 h 2098691"/>
              <a:gd name="connsiteX42" fmla="*/ 4370844 w 10207049"/>
              <a:gd name="connsiteY42" fmla="*/ 598487 h 2098691"/>
              <a:gd name="connsiteX43" fmla="*/ 3982277 w 10207049"/>
              <a:gd name="connsiteY43" fmla="*/ 699047 h 2098691"/>
              <a:gd name="connsiteX44" fmla="*/ 3631618 w 10207049"/>
              <a:gd name="connsiteY44" fmla="*/ 528095 h 2098691"/>
              <a:gd name="connsiteX45" fmla="*/ 3224096 w 10207049"/>
              <a:gd name="connsiteY45" fmla="*/ 608543 h 2098691"/>
              <a:gd name="connsiteX46" fmla="*/ 2914580 w 10207049"/>
              <a:gd name="connsiteY46" fmla="*/ 467900 h 2098691"/>
              <a:gd name="connsiteX47" fmla="*/ 2589121 w 10207049"/>
              <a:gd name="connsiteY47" fmla="*/ 497927 h 2098691"/>
              <a:gd name="connsiteX48" fmla="*/ 2251967 w 10207049"/>
              <a:gd name="connsiteY48" fmla="*/ 393239 h 2098691"/>
              <a:gd name="connsiteX49" fmla="*/ 1827383 w 10207049"/>
              <a:gd name="connsiteY49" fmla="*/ 411699 h 2098691"/>
              <a:gd name="connsiteX50" fmla="*/ 1649350 w 10207049"/>
              <a:gd name="connsiteY50" fmla="*/ 358611 h 2098691"/>
              <a:gd name="connsiteX51" fmla="*/ 1420738 w 10207049"/>
              <a:gd name="connsiteY51" fmla="*/ 241310 h 2098691"/>
              <a:gd name="connsiteX52" fmla="*/ 1117663 w 10207049"/>
              <a:gd name="connsiteY52" fmla="*/ 296855 h 2098691"/>
              <a:gd name="connsiteX53" fmla="*/ 929107 w 10207049"/>
              <a:gd name="connsiteY53" fmla="*/ 154328 h 2098691"/>
              <a:gd name="connsiteX54" fmla="*/ 609252 w 10207049"/>
              <a:gd name="connsiteY54" fmla="*/ 246551 h 2098691"/>
              <a:gd name="connsiteX55" fmla="*/ 317038 w 10207049"/>
              <a:gd name="connsiteY55" fmla="*/ 78873 h 2098691"/>
              <a:gd name="connsiteX56" fmla="*/ 1131 w 10207049"/>
              <a:gd name="connsiteY56" fmla="*/ 162712 h 2098691"/>
              <a:gd name="connsiteX57" fmla="*/ 34 w 10207049"/>
              <a:gd name="connsiteY57" fmla="*/ 0 h 2098691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795219 w 10207049"/>
              <a:gd name="connsiteY26" fmla="*/ 1253663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9196021 w 10207049"/>
              <a:gd name="connsiteY31" fmla="*/ 1907745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28277"/>
              <a:gd name="connsiteY0" fmla="*/ 0 h 2051032"/>
              <a:gd name="connsiteX1" fmla="*/ 339262 w 10228277"/>
              <a:gd name="connsiteY1" fmla="*/ 36803 h 2051032"/>
              <a:gd name="connsiteX2" fmla="*/ 520608 w 10228277"/>
              <a:gd name="connsiteY2" fmla="*/ 100838 h 2051032"/>
              <a:gd name="connsiteX3" fmla="*/ 971443 w 10228277"/>
              <a:gd name="connsiteY3" fmla="*/ 120711 h 2051032"/>
              <a:gd name="connsiteX4" fmla="*/ 1136124 w 10228277"/>
              <a:gd name="connsiteY4" fmla="*/ 176019 h 2051032"/>
              <a:gd name="connsiteX5" fmla="*/ 1448231 w 10228277"/>
              <a:gd name="connsiteY5" fmla="*/ 196065 h 2051032"/>
              <a:gd name="connsiteX6" fmla="*/ 1665951 w 10228277"/>
              <a:gd name="connsiteY6" fmla="*/ 258796 h 2051032"/>
              <a:gd name="connsiteX7" fmla="*/ 2287419 w 10228277"/>
              <a:gd name="connsiteY7" fmla="*/ 357527 h 2051032"/>
              <a:gd name="connsiteX8" fmla="*/ 2454662 w 10228277"/>
              <a:gd name="connsiteY8" fmla="*/ 407423 h 2051032"/>
              <a:gd name="connsiteX9" fmla="*/ 2899157 w 10228277"/>
              <a:gd name="connsiteY9" fmla="*/ 434692 h 2051032"/>
              <a:gd name="connsiteX10" fmla="*/ 3061798 w 10228277"/>
              <a:gd name="connsiteY10" fmla="*/ 479701 h 2051032"/>
              <a:gd name="connsiteX11" fmla="*/ 3600817 w 10228277"/>
              <a:gd name="connsiteY11" fmla="*/ 492271 h 2051032"/>
              <a:gd name="connsiteX12" fmla="*/ 3817017 w 10228277"/>
              <a:gd name="connsiteY12" fmla="*/ 542551 h 2051032"/>
              <a:gd name="connsiteX13" fmla="*/ 4361959 w 10228277"/>
              <a:gd name="connsiteY13" fmla="*/ 551979 h 2051032"/>
              <a:gd name="connsiteX14" fmla="*/ 4587043 w 10228277"/>
              <a:gd name="connsiteY14" fmla="*/ 649396 h 2051032"/>
              <a:gd name="connsiteX15" fmla="*/ 5093484 w 10228277"/>
              <a:gd name="connsiteY15" fmla="*/ 649396 h 2051032"/>
              <a:gd name="connsiteX16" fmla="*/ 5339301 w 10228277"/>
              <a:gd name="connsiteY16" fmla="*/ 762526 h 2051032"/>
              <a:gd name="connsiteX17" fmla="*/ 5964206 w 10228277"/>
              <a:gd name="connsiteY17" fmla="*/ 759384 h 2051032"/>
              <a:gd name="connsiteX18" fmla="*/ 6301385 w 10228277"/>
              <a:gd name="connsiteY18" fmla="*/ 906089 h 2051032"/>
              <a:gd name="connsiteX19" fmla="*/ 7040212 w 10228277"/>
              <a:gd name="connsiteY19" fmla="*/ 912985 h 2051032"/>
              <a:gd name="connsiteX20" fmla="*/ 7373948 w 10228277"/>
              <a:gd name="connsiteY20" fmla="*/ 957362 h 2051032"/>
              <a:gd name="connsiteX21" fmla="*/ 8092775 w 10228277"/>
              <a:gd name="connsiteY21" fmla="*/ 956637 h 2051032"/>
              <a:gd name="connsiteX22" fmla="*/ 8345775 w 10228277"/>
              <a:gd name="connsiteY22" fmla="*/ 1021504 h 2051032"/>
              <a:gd name="connsiteX23" fmla="*/ 8920352 w 10228277"/>
              <a:gd name="connsiteY23" fmla="*/ 1048253 h 2051032"/>
              <a:gd name="connsiteX24" fmla="*/ 9160362 w 10228277"/>
              <a:gd name="connsiteY24" fmla="*/ 1146346 h 2051032"/>
              <a:gd name="connsiteX25" fmla="*/ 9656191 w 10228277"/>
              <a:gd name="connsiteY25" fmla="*/ 1743276 h 2051032"/>
              <a:gd name="connsiteX26" fmla="*/ 9837676 w 10228277"/>
              <a:gd name="connsiteY26" fmla="*/ 1870769 h 2051032"/>
              <a:gd name="connsiteX27" fmla="*/ 10228277 w 10228277"/>
              <a:gd name="connsiteY27" fmla="*/ 1886068 h 2051032"/>
              <a:gd name="connsiteX28" fmla="*/ 9968478 w 10228277"/>
              <a:gd name="connsiteY28" fmla="*/ 2050512 h 2051032"/>
              <a:gd name="connsiteX29" fmla="*/ 9816717 w 10228277"/>
              <a:gd name="connsiteY29" fmla="*/ 1932552 h 2051032"/>
              <a:gd name="connsiteX30" fmla="*/ 9622754 w 10228277"/>
              <a:gd name="connsiteY30" fmla="*/ 1780030 h 2051032"/>
              <a:gd name="connsiteX31" fmla="*/ 9196021 w 10228277"/>
              <a:gd name="connsiteY31" fmla="*/ 1907745 h 2051032"/>
              <a:gd name="connsiteX32" fmla="*/ 8519748 w 10228277"/>
              <a:gd name="connsiteY32" fmla="*/ 1196025 h 2051032"/>
              <a:gd name="connsiteX33" fmla="*/ 8120917 w 10228277"/>
              <a:gd name="connsiteY33" fmla="*/ 995857 h 2051032"/>
              <a:gd name="connsiteX34" fmla="*/ 7746763 w 10228277"/>
              <a:gd name="connsiteY34" fmla="*/ 1131046 h 2051032"/>
              <a:gd name="connsiteX35" fmla="*/ 7347143 w 10228277"/>
              <a:gd name="connsiteY35" fmla="*/ 999767 h 2051032"/>
              <a:gd name="connsiteX36" fmla="*/ 7038741 w 10228277"/>
              <a:gd name="connsiteY36" fmla="*/ 951021 h 2051032"/>
              <a:gd name="connsiteX37" fmla="*/ 6465318 w 10228277"/>
              <a:gd name="connsiteY37" fmla="*/ 1010784 h 2051032"/>
              <a:gd name="connsiteX38" fmla="*/ 5953546 w 10228277"/>
              <a:gd name="connsiteY38" fmla="*/ 809664 h 2051032"/>
              <a:gd name="connsiteX39" fmla="*/ 5441773 w 10228277"/>
              <a:gd name="connsiteY39" fmla="*/ 880056 h 2051032"/>
              <a:gd name="connsiteX40" fmla="*/ 5091115 w 10228277"/>
              <a:gd name="connsiteY40" fmla="*/ 688991 h 2051032"/>
              <a:gd name="connsiteX41" fmla="*/ 4721502 w 10228277"/>
              <a:gd name="connsiteY41" fmla="*/ 759384 h 2051032"/>
              <a:gd name="connsiteX42" fmla="*/ 4370844 w 10228277"/>
              <a:gd name="connsiteY42" fmla="*/ 598487 h 2051032"/>
              <a:gd name="connsiteX43" fmla="*/ 3982277 w 10228277"/>
              <a:gd name="connsiteY43" fmla="*/ 699047 h 2051032"/>
              <a:gd name="connsiteX44" fmla="*/ 3631618 w 10228277"/>
              <a:gd name="connsiteY44" fmla="*/ 528095 h 2051032"/>
              <a:gd name="connsiteX45" fmla="*/ 3224096 w 10228277"/>
              <a:gd name="connsiteY45" fmla="*/ 608543 h 2051032"/>
              <a:gd name="connsiteX46" fmla="*/ 2914580 w 10228277"/>
              <a:gd name="connsiteY46" fmla="*/ 467900 h 2051032"/>
              <a:gd name="connsiteX47" fmla="*/ 2589121 w 10228277"/>
              <a:gd name="connsiteY47" fmla="*/ 497927 h 2051032"/>
              <a:gd name="connsiteX48" fmla="*/ 2251967 w 10228277"/>
              <a:gd name="connsiteY48" fmla="*/ 393239 h 2051032"/>
              <a:gd name="connsiteX49" fmla="*/ 1827383 w 10228277"/>
              <a:gd name="connsiteY49" fmla="*/ 411699 h 2051032"/>
              <a:gd name="connsiteX50" fmla="*/ 1649350 w 10228277"/>
              <a:gd name="connsiteY50" fmla="*/ 358611 h 2051032"/>
              <a:gd name="connsiteX51" fmla="*/ 1420738 w 10228277"/>
              <a:gd name="connsiteY51" fmla="*/ 241310 h 2051032"/>
              <a:gd name="connsiteX52" fmla="*/ 1117663 w 10228277"/>
              <a:gd name="connsiteY52" fmla="*/ 296855 h 2051032"/>
              <a:gd name="connsiteX53" fmla="*/ 929107 w 10228277"/>
              <a:gd name="connsiteY53" fmla="*/ 154328 h 2051032"/>
              <a:gd name="connsiteX54" fmla="*/ 609252 w 10228277"/>
              <a:gd name="connsiteY54" fmla="*/ 246551 h 2051032"/>
              <a:gd name="connsiteX55" fmla="*/ 317038 w 10228277"/>
              <a:gd name="connsiteY55" fmla="*/ 78873 h 2051032"/>
              <a:gd name="connsiteX56" fmla="*/ 1131 w 10228277"/>
              <a:gd name="connsiteY56" fmla="*/ 162712 h 2051032"/>
              <a:gd name="connsiteX57" fmla="*/ 34 w 10228277"/>
              <a:gd name="connsiteY57" fmla="*/ 0 h 2051032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160362 w 10228277"/>
              <a:gd name="connsiteY24" fmla="*/ 114634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07745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920352 w 10228277"/>
              <a:gd name="connsiteY23" fmla="*/ 1048253 h 2051011"/>
              <a:gd name="connsiteX24" fmla="*/ 9160362 w 10228277"/>
              <a:gd name="connsiteY24" fmla="*/ 114634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899125 w 10228277"/>
              <a:gd name="connsiteY23" fmla="*/ 158307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68143 w 10228277"/>
              <a:gd name="connsiteY22" fmla="*/ 151518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7868143 w 10228277"/>
              <a:gd name="connsiteY22" fmla="*/ 1484333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73680 w 10228277"/>
              <a:gd name="connsiteY35" fmla="*/ 1061478 h 2051011"/>
              <a:gd name="connsiteX36" fmla="*/ 7038741 w 10228277"/>
              <a:gd name="connsiteY36" fmla="*/ 951021 h 2051011"/>
              <a:gd name="connsiteX37" fmla="*/ 6465319 w 10228277"/>
              <a:gd name="connsiteY37" fmla="*/ 105192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507776 w 10228277"/>
              <a:gd name="connsiteY37" fmla="*/ 105192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31618 w 10228277"/>
              <a:gd name="connsiteY43" fmla="*/ 528095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631618 w 10228277"/>
              <a:gd name="connsiteY43" fmla="*/ 528095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21005 w 10228277"/>
              <a:gd name="connsiteY43" fmla="*/ 692657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546707 w 10228277"/>
              <a:gd name="connsiteY43" fmla="*/ 749224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4284779 w 10228277"/>
              <a:gd name="connsiteY42" fmla="*/ 755614 h 2051011"/>
              <a:gd name="connsiteX43" fmla="*/ 3546707 w 10228277"/>
              <a:gd name="connsiteY43" fmla="*/ 749224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817017 w 10228277"/>
              <a:gd name="connsiteY11" fmla="*/ 542551 h 2051013"/>
              <a:gd name="connsiteX12" fmla="*/ 4361959 w 10228277"/>
              <a:gd name="connsiteY12" fmla="*/ 551979 h 2051013"/>
              <a:gd name="connsiteX13" fmla="*/ 4587043 w 10228277"/>
              <a:gd name="connsiteY13" fmla="*/ 649396 h 2051013"/>
              <a:gd name="connsiteX14" fmla="*/ 5093484 w 10228277"/>
              <a:gd name="connsiteY14" fmla="*/ 649396 h 2051013"/>
              <a:gd name="connsiteX15" fmla="*/ 5339301 w 10228277"/>
              <a:gd name="connsiteY15" fmla="*/ 762526 h 2051013"/>
              <a:gd name="connsiteX16" fmla="*/ 5964206 w 10228277"/>
              <a:gd name="connsiteY16" fmla="*/ 759384 h 2051013"/>
              <a:gd name="connsiteX17" fmla="*/ 6301385 w 10228277"/>
              <a:gd name="connsiteY17" fmla="*/ 906089 h 2051013"/>
              <a:gd name="connsiteX18" fmla="*/ 7040212 w 10228277"/>
              <a:gd name="connsiteY18" fmla="*/ 912985 h 2051013"/>
              <a:gd name="connsiteX19" fmla="*/ 7405791 w 10228277"/>
              <a:gd name="connsiteY19" fmla="*/ 1003645 h 2051013"/>
              <a:gd name="connsiteX20" fmla="*/ 7836301 w 10228277"/>
              <a:gd name="connsiteY20" fmla="*/ 1494618 h 2051013"/>
              <a:gd name="connsiteX21" fmla="*/ 8665617 w 10228277"/>
              <a:gd name="connsiteY21" fmla="*/ 1521368 h 2051013"/>
              <a:gd name="connsiteX22" fmla="*/ 9011766 w 10228277"/>
              <a:gd name="connsiteY22" fmla="*/ 1712026 h 2051013"/>
              <a:gd name="connsiteX23" fmla="*/ 9656191 w 10228277"/>
              <a:gd name="connsiteY23" fmla="*/ 1743276 h 2051013"/>
              <a:gd name="connsiteX24" fmla="*/ 9837676 w 10228277"/>
              <a:gd name="connsiteY24" fmla="*/ 1870769 h 2051013"/>
              <a:gd name="connsiteX25" fmla="*/ 10228277 w 10228277"/>
              <a:gd name="connsiteY25" fmla="*/ 1886068 h 2051013"/>
              <a:gd name="connsiteX26" fmla="*/ 9968478 w 10228277"/>
              <a:gd name="connsiteY26" fmla="*/ 2050512 h 2051013"/>
              <a:gd name="connsiteX27" fmla="*/ 9816717 w 10228277"/>
              <a:gd name="connsiteY27" fmla="*/ 1932552 h 2051013"/>
              <a:gd name="connsiteX28" fmla="*/ 9569685 w 10228277"/>
              <a:gd name="connsiteY28" fmla="*/ 1800601 h 2051013"/>
              <a:gd name="connsiteX29" fmla="*/ 9196021 w 10228277"/>
              <a:gd name="connsiteY29" fmla="*/ 1990026 h 2051013"/>
              <a:gd name="connsiteX30" fmla="*/ 8923083 w 10228277"/>
              <a:gd name="connsiteY30" fmla="*/ 1751420 h 2051013"/>
              <a:gd name="connsiteX31" fmla="*/ 8619779 w 10228277"/>
              <a:gd name="connsiteY31" fmla="*/ 1592392 h 2051013"/>
              <a:gd name="connsiteX32" fmla="*/ 7980273 w 10228277"/>
              <a:gd name="connsiteY32" fmla="*/ 1768722 h 2051013"/>
              <a:gd name="connsiteX33" fmla="*/ 7373680 w 10228277"/>
              <a:gd name="connsiteY33" fmla="*/ 1061478 h 2051013"/>
              <a:gd name="connsiteX34" fmla="*/ 7038741 w 10228277"/>
              <a:gd name="connsiteY34" fmla="*/ 951021 h 2051013"/>
              <a:gd name="connsiteX35" fmla="*/ 6507776 w 10228277"/>
              <a:gd name="connsiteY35" fmla="*/ 1051924 h 2051013"/>
              <a:gd name="connsiteX36" fmla="*/ 5953546 w 10228277"/>
              <a:gd name="connsiteY36" fmla="*/ 809664 h 2051013"/>
              <a:gd name="connsiteX37" fmla="*/ 5441773 w 10228277"/>
              <a:gd name="connsiteY37" fmla="*/ 880056 h 2051013"/>
              <a:gd name="connsiteX38" fmla="*/ 5091115 w 10228277"/>
              <a:gd name="connsiteY38" fmla="*/ 688991 h 2051013"/>
              <a:gd name="connsiteX39" fmla="*/ 4721502 w 10228277"/>
              <a:gd name="connsiteY39" fmla="*/ 759384 h 2051013"/>
              <a:gd name="connsiteX40" fmla="*/ 4370844 w 10228277"/>
              <a:gd name="connsiteY40" fmla="*/ 598487 h 2051013"/>
              <a:gd name="connsiteX41" fmla="*/ 4284779 w 10228277"/>
              <a:gd name="connsiteY41" fmla="*/ 755614 h 2051013"/>
              <a:gd name="connsiteX42" fmla="*/ 3546707 w 10228277"/>
              <a:gd name="connsiteY42" fmla="*/ 749224 h 2051013"/>
              <a:gd name="connsiteX43" fmla="*/ 3224096 w 10228277"/>
              <a:gd name="connsiteY43" fmla="*/ 608543 h 2051013"/>
              <a:gd name="connsiteX44" fmla="*/ 2914580 w 10228277"/>
              <a:gd name="connsiteY44" fmla="*/ 467900 h 2051013"/>
              <a:gd name="connsiteX45" fmla="*/ 2589121 w 10228277"/>
              <a:gd name="connsiteY45" fmla="*/ 497927 h 2051013"/>
              <a:gd name="connsiteX46" fmla="*/ 2251967 w 10228277"/>
              <a:gd name="connsiteY46" fmla="*/ 393239 h 2051013"/>
              <a:gd name="connsiteX47" fmla="*/ 1827383 w 10228277"/>
              <a:gd name="connsiteY47" fmla="*/ 411699 h 2051013"/>
              <a:gd name="connsiteX48" fmla="*/ 1649350 w 10228277"/>
              <a:gd name="connsiteY48" fmla="*/ 358611 h 2051013"/>
              <a:gd name="connsiteX49" fmla="*/ 1420738 w 10228277"/>
              <a:gd name="connsiteY49" fmla="*/ 241310 h 2051013"/>
              <a:gd name="connsiteX50" fmla="*/ 1117663 w 10228277"/>
              <a:gd name="connsiteY50" fmla="*/ 296855 h 2051013"/>
              <a:gd name="connsiteX51" fmla="*/ 929107 w 10228277"/>
              <a:gd name="connsiteY51" fmla="*/ 154328 h 2051013"/>
              <a:gd name="connsiteX52" fmla="*/ 609252 w 10228277"/>
              <a:gd name="connsiteY52" fmla="*/ 246551 h 2051013"/>
              <a:gd name="connsiteX53" fmla="*/ 317038 w 10228277"/>
              <a:gd name="connsiteY53" fmla="*/ 78873 h 2051013"/>
              <a:gd name="connsiteX54" fmla="*/ 1131 w 10228277"/>
              <a:gd name="connsiteY54" fmla="*/ 162712 h 2051013"/>
              <a:gd name="connsiteX55" fmla="*/ 34 w 10228277"/>
              <a:gd name="connsiteY55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210396 w 10228277"/>
              <a:gd name="connsiteY10" fmla="*/ 541412 h 2051011"/>
              <a:gd name="connsiteX11" fmla="*/ 3817017 w 10228277"/>
              <a:gd name="connsiteY11" fmla="*/ 542551 h 2051011"/>
              <a:gd name="connsiteX12" fmla="*/ 4361959 w 10228277"/>
              <a:gd name="connsiteY12" fmla="*/ 551979 h 2051011"/>
              <a:gd name="connsiteX13" fmla="*/ 4587043 w 10228277"/>
              <a:gd name="connsiteY13" fmla="*/ 649396 h 2051011"/>
              <a:gd name="connsiteX14" fmla="*/ 5093484 w 10228277"/>
              <a:gd name="connsiteY14" fmla="*/ 649396 h 2051011"/>
              <a:gd name="connsiteX15" fmla="*/ 5339301 w 10228277"/>
              <a:gd name="connsiteY15" fmla="*/ 762526 h 2051011"/>
              <a:gd name="connsiteX16" fmla="*/ 5964206 w 10228277"/>
              <a:gd name="connsiteY16" fmla="*/ 759384 h 2051011"/>
              <a:gd name="connsiteX17" fmla="*/ 6301385 w 10228277"/>
              <a:gd name="connsiteY17" fmla="*/ 906089 h 2051011"/>
              <a:gd name="connsiteX18" fmla="*/ 7040212 w 10228277"/>
              <a:gd name="connsiteY18" fmla="*/ 912985 h 2051011"/>
              <a:gd name="connsiteX19" fmla="*/ 7405791 w 10228277"/>
              <a:gd name="connsiteY19" fmla="*/ 1003645 h 2051011"/>
              <a:gd name="connsiteX20" fmla="*/ 7836301 w 10228277"/>
              <a:gd name="connsiteY20" fmla="*/ 1494618 h 2051011"/>
              <a:gd name="connsiteX21" fmla="*/ 8665617 w 10228277"/>
              <a:gd name="connsiteY21" fmla="*/ 1521368 h 2051011"/>
              <a:gd name="connsiteX22" fmla="*/ 9011766 w 10228277"/>
              <a:gd name="connsiteY22" fmla="*/ 1712026 h 2051011"/>
              <a:gd name="connsiteX23" fmla="*/ 9656191 w 10228277"/>
              <a:gd name="connsiteY23" fmla="*/ 1743276 h 2051011"/>
              <a:gd name="connsiteX24" fmla="*/ 9837676 w 10228277"/>
              <a:gd name="connsiteY24" fmla="*/ 1870769 h 2051011"/>
              <a:gd name="connsiteX25" fmla="*/ 10228277 w 10228277"/>
              <a:gd name="connsiteY25" fmla="*/ 1886068 h 2051011"/>
              <a:gd name="connsiteX26" fmla="*/ 9968478 w 10228277"/>
              <a:gd name="connsiteY26" fmla="*/ 2050512 h 2051011"/>
              <a:gd name="connsiteX27" fmla="*/ 9816717 w 10228277"/>
              <a:gd name="connsiteY27" fmla="*/ 1932552 h 2051011"/>
              <a:gd name="connsiteX28" fmla="*/ 9569685 w 10228277"/>
              <a:gd name="connsiteY28" fmla="*/ 1800601 h 2051011"/>
              <a:gd name="connsiteX29" fmla="*/ 9196021 w 10228277"/>
              <a:gd name="connsiteY29" fmla="*/ 1990026 h 2051011"/>
              <a:gd name="connsiteX30" fmla="*/ 8923083 w 10228277"/>
              <a:gd name="connsiteY30" fmla="*/ 1751420 h 2051011"/>
              <a:gd name="connsiteX31" fmla="*/ 8619779 w 10228277"/>
              <a:gd name="connsiteY31" fmla="*/ 1592392 h 2051011"/>
              <a:gd name="connsiteX32" fmla="*/ 7980273 w 10228277"/>
              <a:gd name="connsiteY32" fmla="*/ 1768722 h 2051011"/>
              <a:gd name="connsiteX33" fmla="*/ 7373680 w 10228277"/>
              <a:gd name="connsiteY33" fmla="*/ 1061478 h 2051011"/>
              <a:gd name="connsiteX34" fmla="*/ 7038741 w 10228277"/>
              <a:gd name="connsiteY34" fmla="*/ 951021 h 2051011"/>
              <a:gd name="connsiteX35" fmla="*/ 6507776 w 10228277"/>
              <a:gd name="connsiteY35" fmla="*/ 1051924 h 2051011"/>
              <a:gd name="connsiteX36" fmla="*/ 5953546 w 10228277"/>
              <a:gd name="connsiteY36" fmla="*/ 809664 h 2051011"/>
              <a:gd name="connsiteX37" fmla="*/ 5441773 w 10228277"/>
              <a:gd name="connsiteY37" fmla="*/ 880056 h 2051011"/>
              <a:gd name="connsiteX38" fmla="*/ 5091115 w 10228277"/>
              <a:gd name="connsiteY38" fmla="*/ 688991 h 2051011"/>
              <a:gd name="connsiteX39" fmla="*/ 4721502 w 10228277"/>
              <a:gd name="connsiteY39" fmla="*/ 759384 h 2051011"/>
              <a:gd name="connsiteX40" fmla="*/ 4370844 w 10228277"/>
              <a:gd name="connsiteY40" fmla="*/ 598487 h 2051011"/>
              <a:gd name="connsiteX41" fmla="*/ 4284779 w 10228277"/>
              <a:gd name="connsiteY41" fmla="*/ 755614 h 2051011"/>
              <a:gd name="connsiteX42" fmla="*/ 3546707 w 10228277"/>
              <a:gd name="connsiteY42" fmla="*/ 749224 h 2051011"/>
              <a:gd name="connsiteX43" fmla="*/ 3224096 w 10228277"/>
              <a:gd name="connsiteY43" fmla="*/ 608543 h 2051011"/>
              <a:gd name="connsiteX44" fmla="*/ 2914580 w 10228277"/>
              <a:gd name="connsiteY44" fmla="*/ 467900 h 2051011"/>
              <a:gd name="connsiteX45" fmla="*/ 2589121 w 10228277"/>
              <a:gd name="connsiteY45" fmla="*/ 497927 h 2051011"/>
              <a:gd name="connsiteX46" fmla="*/ 2251967 w 10228277"/>
              <a:gd name="connsiteY46" fmla="*/ 393239 h 2051011"/>
              <a:gd name="connsiteX47" fmla="*/ 1827383 w 10228277"/>
              <a:gd name="connsiteY47" fmla="*/ 411699 h 2051011"/>
              <a:gd name="connsiteX48" fmla="*/ 1649350 w 10228277"/>
              <a:gd name="connsiteY48" fmla="*/ 358611 h 2051011"/>
              <a:gd name="connsiteX49" fmla="*/ 1420738 w 10228277"/>
              <a:gd name="connsiteY49" fmla="*/ 241310 h 2051011"/>
              <a:gd name="connsiteX50" fmla="*/ 1117663 w 10228277"/>
              <a:gd name="connsiteY50" fmla="*/ 296855 h 2051011"/>
              <a:gd name="connsiteX51" fmla="*/ 929107 w 10228277"/>
              <a:gd name="connsiteY51" fmla="*/ 154328 h 2051011"/>
              <a:gd name="connsiteX52" fmla="*/ 609252 w 10228277"/>
              <a:gd name="connsiteY52" fmla="*/ 246551 h 2051011"/>
              <a:gd name="connsiteX53" fmla="*/ 317038 w 10228277"/>
              <a:gd name="connsiteY53" fmla="*/ 78873 h 2051011"/>
              <a:gd name="connsiteX54" fmla="*/ 1131 w 10228277"/>
              <a:gd name="connsiteY54" fmla="*/ 162712 h 2051011"/>
              <a:gd name="connsiteX55" fmla="*/ 34 w 10228277"/>
              <a:gd name="connsiteY55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210396 w 10228277"/>
              <a:gd name="connsiteY10" fmla="*/ 541412 h 2051013"/>
              <a:gd name="connsiteX11" fmla="*/ 3817017 w 10228277"/>
              <a:gd name="connsiteY11" fmla="*/ 542551 h 2051013"/>
              <a:gd name="connsiteX12" fmla="*/ 4361959 w 10228277"/>
              <a:gd name="connsiteY12" fmla="*/ 551979 h 2051013"/>
              <a:gd name="connsiteX13" fmla="*/ 4587043 w 10228277"/>
              <a:gd name="connsiteY13" fmla="*/ 649396 h 2051013"/>
              <a:gd name="connsiteX14" fmla="*/ 5093484 w 10228277"/>
              <a:gd name="connsiteY14" fmla="*/ 649396 h 2051013"/>
              <a:gd name="connsiteX15" fmla="*/ 5339301 w 10228277"/>
              <a:gd name="connsiteY15" fmla="*/ 762526 h 2051013"/>
              <a:gd name="connsiteX16" fmla="*/ 5964206 w 10228277"/>
              <a:gd name="connsiteY16" fmla="*/ 759384 h 2051013"/>
              <a:gd name="connsiteX17" fmla="*/ 6301385 w 10228277"/>
              <a:gd name="connsiteY17" fmla="*/ 906089 h 2051013"/>
              <a:gd name="connsiteX18" fmla="*/ 7040212 w 10228277"/>
              <a:gd name="connsiteY18" fmla="*/ 912985 h 2051013"/>
              <a:gd name="connsiteX19" fmla="*/ 7405791 w 10228277"/>
              <a:gd name="connsiteY19" fmla="*/ 1003645 h 2051013"/>
              <a:gd name="connsiteX20" fmla="*/ 7836301 w 10228277"/>
              <a:gd name="connsiteY20" fmla="*/ 1494618 h 2051013"/>
              <a:gd name="connsiteX21" fmla="*/ 8665617 w 10228277"/>
              <a:gd name="connsiteY21" fmla="*/ 1521368 h 2051013"/>
              <a:gd name="connsiteX22" fmla="*/ 9011766 w 10228277"/>
              <a:gd name="connsiteY22" fmla="*/ 1712026 h 2051013"/>
              <a:gd name="connsiteX23" fmla="*/ 9656191 w 10228277"/>
              <a:gd name="connsiteY23" fmla="*/ 1743276 h 2051013"/>
              <a:gd name="connsiteX24" fmla="*/ 9837676 w 10228277"/>
              <a:gd name="connsiteY24" fmla="*/ 1870769 h 2051013"/>
              <a:gd name="connsiteX25" fmla="*/ 10228277 w 10228277"/>
              <a:gd name="connsiteY25" fmla="*/ 1886068 h 2051013"/>
              <a:gd name="connsiteX26" fmla="*/ 9968478 w 10228277"/>
              <a:gd name="connsiteY26" fmla="*/ 2050512 h 2051013"/>
              <a:gd name="connsiteX27" fmla="*/ 9816717 w 10228277"/>
              <a:gd name="connsiteY27" fmla="*/ 1932552 h 2051013"/>
              <a:gd name="connsiteX28" fmla="*/ 9569685 w 10228277"/>
              <a:gd name="connsiteY28" fmla="*/ 1800601 h 2051013"/>
              <a:gd name="connsiteX29" fmla="*/ 9196021 w 10228277"/>
              <a:gd name="connsiteY29" fmla="*/ 1990026 h 2051013"/>
              <a:gd name="connsiteX30" fmla="*/ 8923083 w 10228277"/>
              <a:gd name="connsiteY30" fmla="*/ 1751420 h 2051013"/>
              <a:gd name="connsiteX31" fmla="*/ 8619779 w 10228277"/>
              <a:gd name="connsiteY31" fmla="*/ 1592392 h 2051013"/>
              <a:gd name="connsiteX32" fmla="*/ 7980273 w 10228277"/>
              <a:gd name="connsiteY32" fmla="*/ 1768722 h 2051013"/>
              <a:gd name="connsiteX33" fmla="*/ 7373680 w 10228277"/>
              <a:gd name="connsiteY33" fmla="*/ 1061478 h 2051013"/>
              <a:gd name="connsiteX34" fmla="*/ 7038741 w 10228277"/>
              <a:gd name="connsiteY34" fmla="*/ 951021 h 2051013"/>
              <a:gd name="connsiteX35" fmla="*/ 6507776 w 10228277"/>
              <a:gd name="connsiteY35" fmla="*/ 1051924 h 2051013"/>
              <a:gd name="connsiteX36" fmla="*/ 5953546 w 10228277"/>
              <a:gd name="connsiteY36" fmla="*/ 809664 h 2051013"/>
              <a:gd name="connsiteX37" fmla="*/ 5441773 w 10228277"/>
              <a:gd name="connsiteY37" fmla="*/ 880056 h 2051013"/>
              <a:gd name="connsiteX38" fmla="*/ 4721502 w 10228277"/>
              <a:gd name="connsiteY38" fmla="*/ 759384 h 2051013"/>
              <a:gd name="connsiteX39" fmla="*/ 4370844 w 10228277"/>
              <a:gd name="connsiteY39" fmla="*/ 598487 h 2051013"/>
              <a:gd name="connsiteX40" fmla="*/ 4284779 w 10228277"/>
              <a:gd name="connsiteY40" fmla="*/ 755614 h 2051013"/>
              <a:gd name="connsiteX41" fmla="*/ 3546707 w 10228277"/>
              <a:gd name="connsiteY41" fmla="*/ 749224 h 2051013"/>
              <a:gd name="connsiteX42" fmla="*/ 3224096 w 10228277"/>
              <a:gd name="connsiteY42" fmla="*/ 608543 h 2051013"/>
              <a:gd name="connsiteX43" fmla="*/ 2914580 w 10228277"/>
              <a:gd name="connsiteY43" fmla="*/ 467900 h 2051013"/>
              <a:gd name="connsiteX44" fmla="*/ 2589121 w 10228277"/>
              <a:gd name="connsiteY44" fmla="*/ 497927 h 2051013"/>
              <a:gd name="connsiteX45" fmla="*/ 2251967 w 10228277"/>
              <a:gd name="connsiteY45" fmla="*/ 393239 h 2051013"/>
              <a:gd name="connsiteX46" fmla="*/ 1827383 w 10228277"/>
              <a:gd name="connsiteY46" fmla="*/ 411699 h 2051013"/>
              <a:gd name="connsiteX47" fmla="*/ 1649350 w 10228277"/>
              <a:gd name="connsiteY47" fmla="*/ 358611 h 2051013"/>
              <a:gd name="connsiteX48" fmla="*/ 1420738 w 10228277"/>
              <a:gd name="connsiteY48" fmla="*/ 241310 h 2051013"/>
              <a:gd name="connsiteX49" fmla="*/ 1117663 w 10228277"/>
              <a:gd name="connsiteY49" fmla="*/ 296855 h 2051013"/>
              <a:gd name="connsiteX50" fmla="*/ 929107 w 10228277"/>
              <a:gd name="connsiteY50" fmla="*/ 154328 h 2051013"/>
              <a:gd name="connsiteX51" fmla="*/ 609252 w 10228277"/>
              <a:gd name="connsiteY51" fmla="*/ 246551 h 2051013"/>
              <a:gd name="connsiteX52" fmla="*/ 317038 w 10228277"/>
              <a:gd name="connsiteY52" fmla="*/ 78873 h 2051013"/>
              <a:gd name="connsiteX53" fmla="*/ 1131 w 10228277"/>
              <a:gd name="connsiteY53" fmla="*/ 162712 h 2051013"/>
              <a:gd name="connsiteX54" fmla="*/ 34 w 10228277"/>
              <a:gd name="connsiteY54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210396 w 10228277"/>
              <a:gd name="connsiteY10" fmla="*/ 541412 h 2051011"/>
              <a:gd name="connsiteX11" fmla="*/ 3817017 w 10228277"/>
              <a:gd name="connsiteY11" fmla="*/ 542551 h 2051011"/>
              <a:gd name="connsiteX12" fmla="*/ 4361959 w 10228277"/>
              <a:gd name="connsiteY12" fmla="*/ 551979 h 2051011"/>
              <a:gd name="connsiteX13" fmla="*/ 4587043 w 10228277"/>
              <a:gd name="connsiteY13" fmla="*/ 649396 h 2051011"/>
              <a:gd name="connsiteX14" fmla="*/ 5339301 w 10228277"/>
              <a:gd name="connsiteY14" fmla="*/ 762526 h 2051011"/>
              <a:gd name="connsiteX15" fmla="*/ 5964206 w 10228277"/>
              <a:gd name="connsiteY15" fmla="*/ 759384 h 2051011"/>
              <a:gd name="connsiteX16" fmla="*/ 6301385 w 10228277"/>
              <a:gd name="connsiteY16" fmla="*/ 906089 h 2051011"/>
              <a:gd name="connsiteX17" fmla="*/ 7040212 w 10228277"/>
              <a:gd name="connsiteY17" fmla="*/ 912985 h 2051011"/>
              <a:gd name="connsiteX18" fmla="*/ 7405791 w 10228277"/>
              <a:gd name="connsiteY18" fmla="*/ 1003645 h 2051011"/>
              <a:gd name="connsiteX19" fmla="*/ 7836301 w 10228277"/>
              <a:gd name="connsiteY19" fmla="*/ 1494618 h 2051011"/>
              <a:gd name="connsiteX20" fmla="*/ 8665617 w 10228277"/>
              <a:gd name="connsiteY20" fmla="*/ 1521368 h 2051011"/>
              <a:gd name="connsiteX21" fmla="*/ 9011766 w 10228277"/>
              <a:gd name="connsiteY21" fmla="*/ 1712026 h 2051011"/>
              <a:gd name="connsiteX22" fmla="*/ 9656191 w 10228277"/>
              <a:gd name="connsiteY22" fmla="*/ 1743276 h 2051011"/>
              <a:gd name="connsiteX23" fmla="*/ 9837676 w 10228277"/>
              <a:gd name="connsiteY23" fmla="*/ 1870769 h 2051011"/>
              <a:gd name="connsiteX24" fmla="*/ 10228277 w 10228277"/>
              <a:gd name="connsiteY24" fmla="*/ 1886068 h 2051011"/>
              <a:gd name="connsiteX25" fmla="*/ 9968478 w 10228277"/>
              <a:gd name="connsiteY25" fmla="*/ 2050512 h 2051011"/>
              <a:gd name="connsiteX26" fmla="*/ 9816717 w 10228277"/>
              <a:gd name="connsiteY26" fmla="*/ 1932552 h 2051011"/>
              <a:gd name="connsiteX27" fmla="*/ 9569685 w 10228277"/>
              <a:gd name="connsiteY27" fmla="*/ 1800601 h 2051011"/>
              <a:gd name="connsiteX28" fmla="*/ 9196021 w 10228277"/>
              <a:gd name="connsiteY28" fmla="*/ 1990026 h 2051011"/>
              <a:gd name="connsiteX29" fmla="*/ 8923083 w 10228277"/>
              <a:gd name="connsiteY29" fmla="*/ 1751420 h 2051011"/>
              <a:gd name="connsiteX30" fmla="*/ 8619779 w 10228277"/>
              <a:gd name="connsiteY30" fmla="*/ 1592392 h 2051011"/>
              <a:gd name="connsiteX31" fmla="*/ 7980273 w 10228277"/>
              <a:gd name="connsiteY31" fmla="*/ 1768722 h 2051011"/>
              <a:gd name="connsiteX32" fmla="*/ 7373680 w 10228277"/>
              <a:gd name="connsiteY32" fmla="*/ 1061478 h 2051011"/>
              <a:gd name="connsiteX33" fmla="*/ 7038741 w 10228277"/>
              <a:gd name="connsiteY33" fmla="*/ 951021 h 2051011"/>
              <a:gd name="connsiteX34" fmla="*/ 6507776 w 10228277"/>
              <a:gd name="connsiteY34" fmla="*/ 1051924 h 2051011"/>
              <a:gd name="connsiteX35" fmla="*/ 5953546 w 10228277"/>
              <a:gd name="connsiteY35" fmla="*/ 809664 h 2051011"/>
              <a:gd name="connsiteX36" fmla="*/ 5441773 w 10228277"/>
              <a:gd name="connsiteY36" fmla="*/ 880056 h 2051011"/>
              <a:gd name="connsiteX37" fmla="*/ 4721502 w 10228277"/>
              <a:gd name="connsiteY37" fmla="*/ 759384 h 2051011"/>
              <a:gd name="connsiteX38" fmla="*/ 4370844 w 10228277"/>
              <a:gd name="connsiteY38" fmla="*/ 598487 h 2051011"/>
              <a:gd name="connsiteX39" fmla="*/ 4284779 w 10228277"/>
              <a:gd name="connsiteY39" fmla="*/ 755614 h 2051011"/>
              <a:gd name="connsiteX40" fmla="*/ 3546707 w 10228277"/>
              <a:gd name="connsiteY40" fmla="*/ 749224 h 2051011"/>
              <a:gd name="connsiteX41" fmla="*/ 3224096 w 10228277"/>
              <a:gd name="connsiteY41" fmla="*/ 608543 h 2051011"/>
              <a:gd name="connsiteX42" fmla="*/ 2914580 w 10228277"/>
              <a:gd name="connsiteY42" fmla="*/ 467900 h 2051011"/>
              <a:gd name="connsiteX43" fmla="*/ 2589121 w 10228277"/>
              <a:gd name="connsiteY43" fmla="*/ 497927 h 2051011"/>
              <a:gd name="connsiteX44" fmla="*/ 2251967 w 10228277"/>
              <a:gd name="connsiteY44" fmla="*/ 393239 h 2051011"/>
              <a:gd name="connsiteX45" fmla="*/ 1827383 w 10228277"/>
              <a:gd name="connsiteY45" fmla="*/ 411699 h 2051011"/>
              <a:gd name="connsiteX46" fmla="*/ 1649350 w 10228277"/>
              <a:gd name="connsiteY46" fmla="*/ 358611 h 2051011"/>
              <a:gd name="connsiteX47" fmla="*/ 1420738 w 10228277"/>
              <a:gd name="connsiteY47" fmla="*/ 241310 h 2051011"/>
              <a:gd name="connsiteX48" fmla="*/ 1117663 w 10228277"/>
              <a:gd name="connsiteY48" fmla="*/ 296855 h 2051011"/>
              <a:gd name="connsiteX49" fmla="*/ 929107 w 10228277"/>
              <a:gd name="connsiteY49" fmla="*/ 154328 h 2051011"/>
              <a:gd name="connsiteX50" fmla="*/ 609252 w 10228277"/>
              <a:gd name="connsiteY50" fmla="*/ 246551 h 2051011"/>
              <a:gd name="connsiteX51" fmla="*/ 317038 w 10228277"/>
              <a:gd name="connsiteY51" fmla="*/ 78873 h 2051011"/>
              <a:gd name="connsiteX52" fmla="*/ 1131 w 10228277"/>
              <a:gd name="connsiteY52" fmla="*/ 162712 h 2051011"/>
              <a:gd name="connsiteX53" fmla="*/ 34 w 10228277"/>
              <a:gd name="connsiteY53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210396 w 10228277"/>
              <a:gd name="connsiteY10" fmla="*/ 541412 h 2051013"/>
              <a:gd name="connsiteX11" fmla="*/ 3817017 w 10228277"/>
              <a:gd name="connsiteY11" fmla="*/ 542551 h 2051013"/>
              <a:gd name="connsiteX12" fmla="*/ 4361959 w 10228277"/>
              <a:gd name="connsiteY12" fmla="*/ 551979 h 2051013"/>
              <a:gd name="connsiteX13" fmla="*/ 4587043 w 10228277"/>
              <a:gd name="connsiteY13" fmla="*/ 649396 h 2051013"/>
              <a:gd name="connsiteX14" fmla="*/ 5339301 w 10228277"/>
              <a:gd name="connsiteY14" fmla="*/ 762526 h 2051013"/>
              <a:gd name="connsiteX15" fmla="*/ 5964206 w 10228277"/>
              <a:gd name="connsiteY15" fmla="*/ 759384 h 2051013"/>
              <a:gd name="connsiteX16" fmla="*/ 6301385 w 10228277"/>
              <a:gd name="connsiteY16" fmla="*/ 906089 h 2051013"/>
              <a:gd name="connsiteX17" fmla="*/ 7040212 w 10228277"/>
              <a:gd name="connsiteY17" fmla="*/ 912985 h 2051013"/>
              <a:gd name="connsiteX18" fmla="*/ 7405791 w 10228277"/>
              <a:gd name="connsiteY18" fmla="*/ 1003645 h 2051013"/>
              <a:gd name="connsiteX19" fmla="*/ 7836301 w 10228277"/>
              <a:gd name="connsiteY19" fmla="*/ 1494618 h 2051013"/>
              <a:gd name="connsiteX20" fmla="*/ 8665617 w 10228277"/>
              <a:gd name="connsiteY20" fmla="*/ 1521368 h 2051013"/>
              <a:gd name="connsiteX21" fmla="*/ 9011766 w 10228277"/>
              <a:gd name="connsiteY21" fmla="*/ 1712026 h 2051013"/>
              <a:gd name="connsiteX22" fmla="*/ 9656191 w 10228277"/>
              <a:gd name="connsiteY22" fmla="*/ 1743276 h 2051013"/>
              <a:gd name="connsiteX23" fmla="*/ 9837676 w 10228277"/>
              <a:gd name="connsiteY23" fmla="*/ 1870769 h 2051013"/>
              <a:gd name="connsiteX24" fmla="*/ 10228277 w 10228277"/>
              <a:gd name="connsiteY24" fmla="*/ 1886068 h 2051013"/>
              <a:gd name="connsiteX25" fmla="*/ 9968478 w 10228277"/>
              <a:gd name="connsiteY25" fmla="*/ 2050512 h 2051013"/>
              <a:gd name="connsiteX26" fmla="*/ 9816717 w 10228277"/>
              <a:gd name="connsiteY26" fmla="*/ 1932552 h 2051013"/>
              <a:gd name="connsiteX27" fmla="*/ 9569685 w 10228277"/>
              <a:gd name="connsiteY27" fmla="*/ 1800601 h 2051013"/>
              <a:gd name="connsiteX28" fmla="*/ 9196021 w 10228277"/>
              <a:gd name="connsiteY28" fmla="*/ 1990026 h 2051013"/>
              <a:gd name="connsiteX29" fmla="*/ 8923083 w 10228277"/>
              <a:gd name="connsiteY29" fmla="*/ 1751420 h 2051013"/>
              <a:gd name="connsiteX30" fmla="*/ 7980273 w 10228277"/>
              <a:gd name="connsiteY30" fmla="*/ 1768722 h 2051013"/>
              <a:gd name="connsiteX31" fmla="*/ 7373680 w 10228277"/>
              <a:gd name="connsiteY31" fmla="*/ 1061478 h 2051013"/>
              <a:gd name="connsiteX32" fmla="*/ 7038741 w 10228277"/>
              <a:gd name="connsiteY32" fmla="*/ 951021 h 2051013"/>
              <a:gd name="connsiteX33" fmla="*/ 6507776 w 10228277"/>
              <a:gd name="connsiteY33" fmla="*/ 1051924 h 2051013"/>
              <a:gd name="connsiteX34" fmla="*/ 5953546 w 10228277"/>
              <a:gd name="connsiteY34" fmla="*/ 809664 h 2051013"/>
              <a:gd name="connsiteX35" fmla="*/ 5441773 w 10228277"/>
              <a:gd name="connsiteY35" fmla="*/ 880056 h 2051013"/>
              <a:gd name="connsiteX36" fmla="*/ 4721502 w 10228277"/>
              <a:gd name="connsiteY36" fmla="*/ 759384 h 2051013"/>
              <a:gd name="connsiteX37" fmla="*/ 4370844 w 10228277"/>
              <a:gd name="connsiteY37" fmla="*/ 598487 h 2051013"/>
              <a:gd name="connsiteX38" fmla="*/ 4284779 w 10228277"/>
              <a:gd name="connsiteY38" fmla="*/ 755614 h 2051013"/>
              <a:gd name="connsiteX39" fmla="*/ 3546707 w 10228277"/>
              <a:gd name="connsiteY39" fmla="*/ 749224 h 2051013"/>
              <a:gd name="connsiteX40" fmla="*/ 3224096 w 10228277"/>
              <a:gd name="connsiteY40" fmla="*/ 608543 h 2051013"/>
              <a:gd name="connsiteX41" fmla="*/ 2914580 w 10228277"/>
              <a:gd name="connsiteY41" fmla="*/ 467900 h 2051013"/>
              <a:gd name="connsiteX42" fmla="*/ 2589121 w 10228277"/>
              <a:gd name="connsiteY42" fmla="*/ 497927 h 2051013"/>
              <a:gd name="connsiteX43" fmla="*/ 2251967 w 10228277"/>
              <a:gd name="connsiteY43" fmla="*/ 393239 h 2051013"/>
              <a:gd name="connsiteX44" fmla="*/ 1827383 w 10228277"/>
              <a:gd name="connsiteY44" fmla="*/ 411699 h 2051013"/>
              <a:gd name="connsiteX45" fmla="*/ 1649350 w 10228277"/>
              <a:gd name="connsiteY45" fmla="*/ 358611 h 2051013"/>
              <a:gd name="connsiteX46" fmla="*/ 1420738 w 10228277"/>
              <a:gd name="connsiteY46" fmla="*/ 241310 h 2051013"/>
              <a:gd name="connsiteX47" fmla="*/ 1117663 w 10228277"/>
              <a:gd name="connsiteY47" fmla="*/ 296855 h 2051013"/>
              <a:gd name="connsiteX48" fmla="*/ 929107 w 10228277"/>
              <a:gd name="connsiteY48" fmla="*/ 154328 h 2051013"/>
              <a:gd name="connsiteX49" fmla="*/ 609252 w 10228277"/>
              <a:gd name="connsiteY49" fmla="*/ 246551 h 2051013"/>
              <a:gd name="connsiteX50" fmla="*/ 317038 w 10228277"/>
              <a:gd name="connsiteY50" fmla="*/ 78873 h 2051013"/>
              <a:gd name="connsiteX51" fmla="*/ 1131 w 10228277"/>
              <a:gd name="connsiteY51" fmla="*/ 162712 h 2051013"/>
              <a:gd name="connsiteX52" fmla="*/ 34 w 10228277"/>
              <a:gd name="connsiteY52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210396 w 10228277"/>
              <a:gd name="connsiteY10" fmla="*/ 541412 h 2051011"/>
              <a:gd name="connsiteX11" fmla="*/ 3817017 w 10228277"/>
              <a:gd name="connsiteY11" fmla="*/ 542551 h 2051011"/>
              <a:gd name="connsiteX12" fmla="*/ 4361959 w 10228277"/>
              <a:gd name="connsiteY12" fmla="*/ 551979 h 2051011"/>
              <a:gd name="connsiteX13" fmla="*/ 4587043 w 10228277"/>
              <a:gd name="connsiteY13" fmla="*/ 649396 h 2051011"/>
              <a:gd name="connsiteX14" fmla="*/ 5339301 w 10228277"/>
              <a:gd name="connsiteY14" fmla="*/ 762526 h 2051011"/>
              <a:gd name="connsiteX15" fmla="*/ 5964206 w 10228277"/>
              <a:gd name="connsiteY15" fmla="*/ 759384 h 2051011"/>
              <a:gd name="connsiteX16" fmla="*/ 6301385 w 10228277"/>
              <a:gd name="connsiteY16" fmla="*/ 906089 h 2051011"/>
              <a:gd name="connsiteX17" fmla="*/ 7040212 w 10228277"/>
              <a:gd name="connsiteY17" fmla="*/ 912985 h 2051011"/>
              <a:gd name="connsiteX18" fmla="*/ 7405791 w 10228277"/>
              <a:gd name="connsiteY18" fmla="*/ 1003645 h 2051011"/>
              <a:gd name="connsiteX19" fmla="*/ 7836301 w 10228277"/>
              <a:gd name="connsiteY19" fmla="*/ 1494618 h 2051011"/>
              <a:gd name="connsiteX20" fmla="*/ 9011766 w 10228277"/>
              <a:gd name="connsiteY20" fmla="*/ 1712026 h 2051011"/>
              <a:gd name="connsiteX21" fmla="*/ 9656191 w 10228277"/>
              <a:gd name="connsiteY21" fmla="*/ 1743276 h 2051011"/>
              <a:gd name="connsiteX22" fmla="*/ 9837676 w 10228277"/>
              <a:gd name="connsiteY22" fmla="*/ 1870769 h 2051011"/>
              <a:gd name="connsiteX23" fmla="*/ 10228277 w 10228277"/>
              <a:gd name="connsiteY23" fmla="*/ 1886068 h 2051011"/>
              <a:gd name="connsiteX24" fmla="*/ 9968478 w 10228277"/>
              <a:gd name="connsiteY24" fmla="*/ 2050512 h 2051011"/>
              <a:gd name="connsiteX25" fmla="*/ 9816717 w 10228277"/>
              <a:gd name="connsiteY25" fmla="*/ 1932552 h 2051011"/>
              <a:gd name="connsiteX26" fmla="*/ 9569685 w 10228277"/>
              <a:gd name="connsiteY26" fmla="*/ 1800601 h 2051011"/>
              <a:gd name="connsiteX27" fmla="*/ 9196021 w 10228277"/>
              <a:gd name="connsiteY27" fmla="*/ 1990026 h 2051011"/>
              <a:gd name="connsiteX28" fmla="*/ 8923083 w 10228277"/>
              <a:gd name="connsiteY28" fmla="*/ 1751420 h 2051011"/>
              <a:gd name="connsiteX29" fmla="*/ 7980273 w 10228277"/>
              <a:gd name="connsiteY29" fmla="*/ 1768722 h 2051011"/>
              <a:gd name="connsiteX30" fmla="*/ 7373680 w 10228277"/>
              <a:gd name="connsiteY30" fmla="*/ 1061478 h 2051011"/>
              <a:gd name="connsiteX31" fmla="*/ 7038741 w 10228277"/>
              <a:gd name="connsiteY31" fmla="*/ 951021 h 2051011"/>
              <a:gd name="connsiteX32" fmla="*/ 6507776 w 10228277"/>
              <a:gd name="connsiteY32" fmla="*/ 1051924 h 2051011"/>
              <a:gd name="connsiteX33" fmla="*/ 5953546 w 10228277"/>
              <a:gd name="connsiteY33" fmla="*/ 809664 h 2051011"/>
              <a:gd name="connsiteX34" fmla="*/ 5441773 w 10228277"/>
              <a:gd name="connsiteY34" fmla="*/ 880056 h 2051011"/>
              <a:gd name="connsiteX35" fmla="*/ 4721502 w 10228277"/>
              <a:gd name="connsiteY35" fmla="*/ 759384 h 2051011"/>
              <a:gd name="connsiteX36" fmla="*/ 4370844 w 10228277"/>
              <a:gd name="connsiteY36" fmla="*/ 598487 h 2051011"/>
              <a:gd name="connsiteX37" fmla="*/ 4284779 w 10228277"/>
              <a:gd name="connsiteY37" fmla="*/ 755614 h 2051011"/>
              <a:gd name="connsiteX38" fmla="*/ 3546707 w 10228277"/>
              <a:gd name="connsiteY38" fmla="*/ 749224 h 2051011"/>
              <a:gd name="connsiteX39" fmla="*/ 3224096 w 10228277"/>
              <a:gd name="connsiteY39" fmla="*/ 608543 h 2051011"/>
              <a:gd name="connsiteX40" fmla="*/ 2914580 w 10228277"/>
              <a:gd name="connsiteY40" fmla="*/ 467900 h 2051011"/>
              <a:gd name="connsiteX41" fmla="*/ 2589121 w 10228277"/>
              <a:gd name="connsiteY41" fmla="*/ 497927 h 2051011"/>
              <a:gd name="connsiteX42" fmla="*/ 2251967 w 10228277"/>
              <a:gd name="connsiteY42" fmla="*/ 393239 h 2051011"/>
              <a:gd name="connsiteX43" fmla="*/ 1827383 w 10228277"/>
              <a:gd name="connsiteY43" fmla="*/ 411699 h 2051011"/>
              <a:gd name="connsiteX44" fmla="*/ 1649350 w 10228277"/>
              <a:gd name="connsiteY44" fmla="*/ 358611 h 2051011"/>
              <a:gd name="connsiteX45" fmla="*/ 1420738 w 10228277"/>
              <a:gd name="connsiteY45" fmla="*/ 241310 h 2051011"/>
              <a:gd name="connsiteX46" fmla="*/ 1117663 w 10228277"/>
              <a:gd name="connsiteY46" fmla="*/ 296855 h 2051011"/>
              <a:gd name="connsiteX47" fmla="*/ 929107 w 10228277"/>
              <a:gd name="connsiteY47" fmla="*/ 154328 h 2051011"/>
              <a:gd name="connsiteX48" fmla="*/ 609252 w 10228277"/>
              <a:gd name="connsiteY48" fmla="*/ 246551 h 2051011"/>
              <a:gd name="connsiteX49" fmla="*/ 317038 w 10228277"/>
              <a:gd name="connsiteY49" fmla="*/ 78873 h 2051011"/>
              <a:gd name="connsiteX50" fmla="*/ 1131 w 10228277"/>
              <a:gd name="connsiteY50" fmla="*/ 162712 h 2051011"/>
              <a:gd name="connsiteX51" fmla="*/ 34 w 10228277"/>
              <a:gd name="connsiteY51" fmla="*/ 0 h 2051011"/>
              <a:gd name="connsiteX0" fmla="*/ 34 w 10228277"/>
              <a:gd name="connsiteY0" fmla="*/ 0 h 2050885"/>
              <a:gd name="connsiteX1" fmla="*/ 339262 w 10228277"/>
              <a:gd name="connsiteY1" fmla="*/ 36803 h 2050885"/>
              <a:gd name="connsiteX2" fmla="*/ 520608 w 10228277"/>
              <a:gd name="connsiteY2" fmla="*/ 100838 h 2050885"/>
              <a:gd name="connsiteX3" fmla="*/ 971443 w 10228277"/>
              <a:gd name="connsiteY3" fmla="*/ 120711 h 2050885"/>
              <a:gd name="connsiteX4" fmla="*/ 1136124 w 10228277"/>
              <a:gd name="connsiteY4" fmla="*/ 176019 h 2050885"/>
              <a:gd name="connsiteX5" fmla="*/ 1448231 w 10228277"/>
              <a:gd name="connsiteY5" fmla="*/ 196065 h 2050885"/>
              <a:gd name="connsiteX6" fmla="*/ 1665951 w 10228277"/>
              <a:gd name="connsiteY6" fmla="*/ 258796 h 2050885"/>
              <a:gd name="connsiteX7" fmla="*/ 2287419 w 10228277"/>
              <a:gd name="connsiteY7" fmla="*/ 357527 h 2050885"/>
              <a:gd name="connsiteX8" fmla="*/ 2454662 w 10228277"/>
              <a:gd name="connsiteY8" fmla="*/ 407423 h 2050885"/>
              <a:gd name="connsiteX9" fmla="*/ 2899157 w 10228277"/>
              <a:gd name="connsiteY9" fmla="*/ 434692 h 2050885"/>
              <a:gd name="connsiteX10" fmla="*/ 3210396 w 10228277"/>
              <a:gd name="connsiteY10" fmla="*/ 541412 h 2050885"/>
              <a:gd name="connsiteX11" fmla="*/ 3817017 w 10228277"/>
              <a:gd name="connsiteY11" fmla="*/ 542551 h 2050885"/>
              <a:gd name="connsiteX12" fmla="*/ 4361959 w 10228277"/>
              <a:gd name="connsiteY12" fmla="*/ 551979 h 2050885"/>
              <a:gd name="connsiteX13" fmla="*/ 4587043 w 10228277"/>
              <a:gd name="connsiteY13" fmla="*/ 649396 h 2050885"/>
              <a:gd name="connsiteX14" fmla="*/ 5339301 w 10228277"/>
              <a:gd name="connsiteY14" fmla="*/ 762526 h 2050885"/>
              <a:gd name="connsiteX15" fmla="*/ 5964206 w 10228277"/>
              <a:gd name="connsiteY15" fmla="*/ 759384 h 2050885"/>
              <a:gd name="connsiteX16" fmla="*/ 6301385 w 10228277"/>
              <a:gd name="connsiteY16" fmla="*/ 906089 h 2050885"/>
              <a:gd name="connsiteX17" fmla="*/ 7040212 w 10228277"/>
              <a:gd name="connsiteY17" fmla="*/ 912985 h 2050885"/>
              <a:gd name="connsiteX18" fmla="*/ 7405791 w 10228277"/>
              <a:gd name="connsiteY18" fmla="*/ 1003645 h 2050885"/>
              <a:gd name="connsiteX19" fmla="*/ 7836301 w 10228277"/>
              <a:gd name="connsiteY19" fmla="*/ 1494618 h 2050885"/>
              <a:gd name="connsiteX20" fmla="*/ 9011766 w 10228277"/>
              <a:gd name="connsiteY20" fmla="*/ 1712026 h 2050885"/>
              <a:gd name="connsiteX21" fmla="*/ 9656191 w 10228277"/>
              <a:gd name="connsiteY21" fmla="*/ 1743276 h 2050885"/>
              <a:gd name="connsiteX22" fmla="*/ 9837676 w 10228277"/>
              <a:gd name="connsiteY22" fmla="*/ 1870769 h 2050885"/>
              <a:gd name="connsiteX23" fmla="*/ 10228277 w 10228277"/>
              <a:gd name="connsiteY23" fmla="*/ 1886068 h 2050885"/>
              <a:gd name="connsiteX24" fmla="*/ 9968478 w 10228277"/>
              <a:gd name="connsiteY24" fmla="*/ 2050512 h 2050885"/>
              <a:gd name="connsiteX25" fmla="*/ 9816717 w 10228277"/>
              <a:gd name="connsiteY25" fmla="*/ 1932552 h 2050885"/>
              <a:gd name="connsiteX26" fmla="*/ 9196021 w 10228277"/>
              <a:gd name="connsiteY26" fmla="*/ 1990026 h 2050885"/>
              <a:gd name="connsiteX27" fmla="*/ 8923083 w 10228277"/>
              <a:gd name="connsiteY27" fmla="*/ 1751420 h 2050885"/>
              <a:gd name="connsiteX28" fmla="*/ 7980273 w 10228277"/>
              <a:gd name="connsiteY28" fmla="*/ 1768722 h 2050885"/>
              <a:gd name="connsiteX29" fmla="*/ 7373680 w 10228277"/>
              <a:gd name="connsiteY29" fmla="*/ 1061478 h 2050885"/>
              <a:gd name="connsiteX30" fmla="*/ 7038741 w 10228277"/>
              <a:gd name="connsiteY30" fmla="*/ 951021 h 2050885"/>
              <a:gd name="connsiteX31" fmla="*/ 6507776 w 10228277"/>
              <a:gd name="connsiteY31" fmla="*/ 1051924 h 2050885"/>
              <a:gd name="connsiteX32" fmla="*/ 5953546 w 10228277"/>
              <a:gd name="connsiteY32" fmla="*/ 809664 h 2050885"/>
              <a:gd name="connsiteX33" fmla="*/ 5441773 w 10228277"/>
              <a:gd name="connsiteY33" fmla="*/ 880056 h 2050885"/>
              <a:gd name="connsiteX34" fmla="*/ 4721502 w 10228277"/>
              <a:gd name="connsiteY34" fmla="*/ 759384 h 2050885"/>
              <a:gd name="connsiteX35" fmla="*/ 4370844 w 10228277"/>
              <a:gd name="connsiteY35" fmla="*/ 598487 h 2050885"/>
              <a:gd name="connsiteX36" fmla="*/ 4284779 w 10228277"/>
              <a:gd name="connsiteY36" fmla="*/ 755614 h 2050885"/>
              <a:gd name="connsiteX37" fmla="*/ 3546707 w 10228277"/>
              <a:gd name="connsiteY37" fmla="*/ 749224 h 2050885"/>
              <a:gd name="connsiteX38" fmla="*/ 3224096 w 10228277"/>
              <a:gd name="connsiteY38" fmla="*/ 608543 h 2050885"/>
              <a:gd name="connsiteX39" fmla="*/ 2914580 w 10228277"/>
              <a:gd name="connsiteY39" fmla="*/ 467900 h 2050885"/>
              <a:gd name="connsiteX40" fmla="*/ 2589121 w 10228277"/>
              <a:gd name="connsiteY40" fmla="*/ 497927 h 2050885"/>
              <a:gd name="connsiteX41" fmla="*/ 2251967 w 10228277"/>
              <a:gd name="connsiteY41" fmla="*/ 393239 h 2050885"/>
              <a:gd name="connsiteX42" fmla="*/ 1827383 w 10228277"/>
              <a:gd name="connsiteY42" fmla="*/ 411699 h 2050885"/>
              <a:gd name="connsiteX43" fmla="*/ 1649350 w 10228277"/>
              <a:gd name="connsiteY43" fmla="*/ 358611 h 2050885"/>
              <a:gd name="connsiteX44" fmla="*/ 1420738 w 10228277"/>
              <a:gd name="connsiteY44" fmla="*/ 241310 h 2050885"/>
              <a:gd name="connsiteX45" fmla="*/ 1117663 w 10228277"/>
              <a:gd name="connsiteY45" fmla="*/ 296855 h 2050885"/>
              <a:gd name="connsiteX46" fmla="*/ 929107 w 10228277"/>
              <a:gd name="connsiteY46" fmla="*/ 154328 h 2050885"/>
              <a:gd name="connsiteX47" fmla="*/ 609252 w 10228277"/>
              <a:gd name="connsiteY47" fmla="*/ 246551 h 2050885"/>
              <a:gd name="connsiteX48" fmla="*/ 317038 w 10228277"/>
              <a:gd name="connsiteY48" fmla="*/ 78873 h 2050885"/>
              <a:gd name="connsiteX49" fmla="*/ 1131 w 10228277"/>
              <a:gd name="connsiteY49" fmla="*/ 162712 h 2050885"/>
              <a:gd name="connsiteX50" fmla="*/ 34 w 10228277"/>
              <a:gd name="connsiteY50" fmla="*/ 0 h 2050885"/>
              <a:gd name="connsiteX0" fmla="*/ 34 w 10228277"/>
              <a:gd name="connsiteY0" fmla="*/ 0 h 2055660"/>
              <a:gd name="connsiteX1" fmla="*/ 339262 w 10228277"/>
              <a:gd name="connsiteY1" fmla="*/ 36803 h 2055660"/>
              <a:gd name="connsiteX2" fmla="*/ 520608 w 10228277"/>
              <a:gd name="connsiteY2" fmla="*/ 100838 h 2055660"/>
              <a:gd name="connsiteX3" fmla="*/ 971443 w 10228277"/>
              <a:gd name="connsiteY3" fmla="*/ 120711 h 2055660"/>
              <a:gd name="connsiteX4" fmla="*/ 1136124 w 10228277"/>
              <a:gd name="connsiteY4" fmla="*/ 176019 h 2055660"/>
              <a:gd name="connsiteX5" fmla="*/ 1448231 w 10228277"/>
              <a:gd name="connsiteY5" fmla="*/ 196065 h 2055660"/>
              <a:gd name="connsiteX6" fmla="*/ 1665951 w 10228277"/>
              <a:gd name="connsiteY6" fmla="*/ 258796 h 2055660"/>
              <a:gd name="connsiteX7" fmla="*/ 2287419 w 10228277"/>
              <a:gd name="connsiteY7" fmla="*/ 357527 h 2055660"/>
              <a:gd name="connsiteX8" fmla="*/ 2454662 w 10228277"/>
              <a:gd name="connsiteY8" fmla="*/ 407423 h 2055660"/>
              <a:gd name="connsiteX9" fmla="*/ 2899157 w 10228277"/>
              <a:gd name="connsiteY9" fmla="*/ 434692 h 2055660"/>
              <a:gd name="connsiteX10" fmla="*/ 3210396 w 10228277"/>
              <a:gd name="connsiteY10" fmla="*/ 541412 h 2055660"/>
              <a:gd name="connsiteX11" fmla="*/ 3817017 w 10228277"/>
              <a:gd name="connsiteY11" fmla="*/ 542551 h 2055660"/>
              <a:gd name="connsiteX12" fmla="*/ 4361959 w 10228277"/>
              <a:gd name="connsiteY12" fmla="*/ 551979 h 2055660"/>
              <a:gd name="connsiteX13" fmla="*/ 4587043 w 10228277"/>
              <a:gd name="connsiteY13" fmla="*/ 649396 h 2055660"/>
              <a:gd name="connsiteX14" fmla="*/ 5339301 w 10228277"/>
              <a:gd name="connsiteY14" fmla="*/ 762526 h 2055660"/>
              <a:gd name="connsiteX15" fmla="*/ 5964206 w 10228277"/>
              <a:gd name="connsiteY15" fmla="*/ 759384 h 2055660"/>
              <a:gd name="connsiteX16" fmla="*/ 6301385 w 10228277"/>
              <a:gd name="connsiteY16" fmla="*/ 906089 h 2055660"/>
              <a:gd name="connsiteX17" fmla="*/ 7040212 w 10228277"/>
              <a:gd name="connsiteY17" fmla="*/ 912985 h 2055660"/>
              <a:gd name="connsiteX18" fmla="*/ 7405791 w 10228277"/>
              <a:gd name="connsiteY18" fmla="*/ 1003645 h 2055660"/>
              <a:gd name="connsiteX19" fmla="*/ 7836301 w 10228277"/>
              <a:gd name="connsiteY19" fmla="*/ 1494618 h 2055660"/>
              <a:gd name="connsiteX20" fmla="*/ 9011766 w 10228277"/>
              <a:gd name="connsiteY20" fmla="*/ 1712026 h 2055660"/>
              <a:gd name="connsiteX21" fmla="*/ 9656191 w 10228277"/>
              <a:gd name="connsiteY21" fmla="*/ 1743276 h 2055660"/>
              <a:gd name="connsiteX22" fmla="*/ 9837676 w 10228277"/>
              <a:gd name="connsiteY22" fmla="*/ 1870769 h 2055660"/>
              <a:gd name="connsiteX23" fmla="*/ 10228277 w 10228277"/>
              <a:gd name="connsiteY23" fmla="*/ 1886068 h 2055660"/>
              <a:gd name="connsiteX24" fmla="*/ 9968478 w 10228277"/>
              <a:gd name="connsiteY24" fmla="*/ 2050512 h 2055660"/>
              <a:gd name="connsiteX25" fmla="*/ 9196021 w 10228277"/>
              <a:gd name="connsiteY25" fmla="*/ 1990026 h 2055660"/>
              <a:gd name="connsiteX26" fmla="*/ 8923083 w 10228277"/>
              <a:gd name="connsiteY26" fmla="*/ 1751420 h 2055660"/>
              <a:gd name="connsiteX27" fmla="*/ 7980273 w 10228277"/>
              <a:gd name="connsiteY27" fmla="*/ 1768722 h 2055660"/>
              <a:gd name="connsiteX28" fmla="*/ 7373680 w 10228277"/>
              <a:gd name="connsiteY28" fmla="*/ 1061478 h 2055660"/>
              <a:gd name="connsiteX29" fmla="*/ 7038741 w 10228277"/>
              <a:gd name="connsiteY29" fmla="*/ 951021 h 2055660"/>
              <a:gd name="connsiteX30" fmla="*/ 6507776 w 10228277"/>
              <a:gd name="connsiteY30" fmla="*/ 1051924 h 2055660"/>
              <a:gd name="connsiteX31" fmla="*/ 5953546 w 10228277"/>
              <a:gd name="connsiteY31" fmla="*/ 809664 h 2055660"/>
              <a:gd name="connsiteX32" fmla="*/ 5441773 w 10228277"/>
              <a:gd name="connsiteY32" fmla="*/ 880056 h 2055660"/>
              <a:gd name="connsiteX33" fmla="*/ 4721502 w 10228277"/>
              <a:gd name="connsiteY33" fmla="*/ 759384 h 2055660"/>
              <a:gd name="connsiteX34" fmla="*/ 4370844 w 10228277"/>
              <a:gd name="connsiteY34" fmla="*/ 598487 h 2055660"/>
              <a:gd name="connsiteX35" fmla="*/ 4284779 w 10228277"/>
              <a:gd name="connsiteY35" fmla="*/ 755614 h 2055660"/>
              <a:gd name="connsiteX36" fmla="*/ 3546707 w 10228277"/>
              <a:gd name="connsiteY36" fmla="*/ 749224 h 2055660"/>
              <a:gd name="connsiteX37" fmla="*/ 3224096 w 10228277"/>
              <a:gd name="connsiteY37" fmla="*/ 608543 h 2055660"/>
              <a:gd name="connsiteX38" fmla="*/ 2914580 w 10228277"/>
              <a:gd name="connsiteY38" fmla="*/ 467900 h 2055660"/>
              <a:gd name="connsiteX39" fmla="*/ 2589121 w 10228277"/>
              <a:gd name="connsiteY39" fmla="*/ 497927 h 2055660"/>
              <a:gd name="connsiteX40" fmla="*/ 2251967 w 10228277"/>
              <a:gd name="connsiteY40" fmla="*/ 393239 h 2055660"/>
              <a:gd name="connsiteX41" fmla="*/ 1827383 w 10228277"/>
              <a:gd name="connsiteY41" fmla="*/ 411699 h 2055660"/>
              <a:gd name="connsiteX42" fmla="*/ 1649350 w 10228277"/>
              <a:gd name="connsiteY42" fmla="*/ 358611 h 2055660"/>
              <a:gd name="connsiteX43" fmla="*/ 1420738 w 10228277"/>
              <a:gd name="connsiteY43" fmla="*/ 241310 h 2055660"/>
              <a:gd name="connsiteX44" fmla="*/ 1117663 w 10228277"/>
              <a:gd name="connsiteY44" fmla="*/ 296855 h 2055660"/>
              <a:gd name="connsiteX45" fmla="*/ 929107 w 10228277"/>
              <a:gd name="connsiteY45" fmla="*/ 154328 h 2055660"/>
              <a:gd name="connsiteX46" fmla="*/ 609252 w 10228277"/>
              <a:gd name="connsiteY46" fmla="*/ 246551 h 2055660"/>
              <a:gd name="connsiteX47" fmla="*/ 317038 w 10228277"/>
              <a:gd name="connsiteY47" fmla="*/ 78873 h 2055660"/>
              <a:gd name="connsiteX48" fmla="*/ 1131 w 10228277"/>
              <a:gd name="connsiteY48" fmla="*/ 162712 h 2055660"/>
              <a:gd name="connsiteX49" fmla="*/ 34 w 10228277"/>
              <a:gd name="connsiteY49" fmla="*/ 0 h 2055660"/>
              <a:gd name="connsiteX0" fmla="*/ 34 w 10228277"/>
              <a:gd name="connsiteY0" fmla="*/ 0 h 2055660"/>
              <a:gd name="connsiteX1" fmla="*/ 339262 w 10228277"/>
              <a:gd name="connsiteY1" fmla="*/ 36803 h 2055660"/>
              <a:gd name="connsiteX2" fmla="*/ 520608 w 10228277"/>
              <a:gd name="connsiteY2" fmla="*/ 100838 h 2055660"/>
              <a:gd name="connsiteX3" fmla="*/ 971443 w 10228277"/>
              <a:gd name="connsiteY3" fmla="*/ 120711 h 2055660"/>
              <a:gd name="connsiteX4" fmla="*/ 1136124 w 10228277"/>
              <a:gd name="connsiteY4" fmla="*/ 176019 h 2055660"/>
              <a:gd name="connsiteX5" fmla="*/ 1448231 w 10228277"/>
              <a:gd name="connsiteY5" fmla="*/ 196065 h 2055660"/>
              <a:gd name="connsiteX6" fmla="*/ 1665951 w 10228277"/>
              <a:gd name="connsiteY6" fmla="*/ 258796 h 2055660"/>
              <a:gd name="connsiteX7" fmla="*/ 2287419 w 10228277"/>
              <a:gd name="connsiteY7" fmla="*/ 357527 h 2055660"/>
              <a:gd name="connsiteX8" fmla="*/ 2454662 w 10228277"/>
              <a:gd name="connsiteY8" fmla="*/ 407423 h 2055660"/>
              <a:gd name="connsiteX9" fmla="*/ 2899157 w 10228277"/>
              <a:gd name="connsiteY9" fmla="*/ 434692 h 2055660"/>
              <a:gd name="connsiteX10" fmla="*/ 3210396 w 10228277"/>
              <a:gd name="connsiteY10" fmla="*/ 541412 h 2055660"/>
              <a:gd name="connsiteX11" fmla="*/ 3817017 w 10228277"/>
              <a:gd name="connsiteY11" fmla="*/ 542551 h 2055660"/>
              <a:gd name="connsiteX12" fmla="*/ 4361959 w 10228277"/>
              <a:gd name="connsiteY12" fmla="*/ 551979 h 2055660"/>
              <a:gd name="connsiteX13" fmla="*/ 4587043 w 10228277"/>
              <a:gd name="connsiteY13" fmla="*/ 649396 h 2055660"/>
              <a:gd name="connsiteX14" fmla="*/ 5339301 w 10228277"/>
              <a:gd name="connsiteY14" fmla="*/ 762526 h 2055660"/>
              <a:gd name="connsiteX15" fmla="*/ 5964206 w 10228277"/>
              <a:gd name="connsiteY15" fmla="*/ 759384 h 2055660"/>
              <a:gd name="connsiteX16" fmla="*/ 6301385 w 10228277"/>
              <a:gd name="connsiteY16" fmla="*/ 906089 h 2055660"/>
              <a:gd name="connsiteX17" fmla="*/ 7040212 w 10228277"/>
              <a:gd name="connsiteY17" fmla="*/ 912985 h 2055660"/>
              <a:gd name="connsiteX18" fmla="*/ 7405791 w 10228277"/>
              <a:gd name="connsiteY18" fmla="*/ 1003645 h 2055660"/>
              <a:gd name="connsiteX19" fmla="*/ 7836301 w 10228277"/>
              <a:gd name="connsiteY19" fmla="*/ 1494618 h 2055660"/>
              <a:gd name="connsiteX20" fmla="*/ 9011766 w 10228277"/>
              <a:gd name="connsiteY20" fmla="*/ 1712026 h 2055660"/>
              <a:gd name="connsiteX21" fmla="*/ 9656191 w 10228277"/>
              <a:gd name="connsiteY21" fmla="*/ 1743276 h 2055660"/>
              <a:gd name="connsiteX22" fmla="*/ 9837676 w 10228277"/>
              <a:gd name="connsiteY22" fmla="*/ 1870769 h 2055660"/>
              <a:gd name="connsiteX23" fmla="*/ 10228277 w 10228277"/>
              <a:gd name="connsiteY23" fmla="*/ 1886068 h 2055660"/>
              <a:gd name="connsiteX24" fmla="*/ 9968478 w 10228277"/>
              <a:gd name="connsiteY24" fmla="*/ 2050512 h 2055660"/>
              <a:gd name="connsiteX25" fmla="*/ 9196021 w 10228277"/>
              <a:gd name="connsiteY25" fmla="*/ 1990026 h 2055660"/>
              <a:gd name="connsiteX26" fmla="*/ 8923083 w 10228277"/>
              <a:gd name="connsiteY26" fmla="*/ 1751420 h 2055660"/>
              <a:gd name="connsiteX27" fmla="*/ 7980273 w 10228277"/>
              <a:gd name="connsiteY27" fmla="*/ 1768722 h 2055660"/>
              <a:gd name="connsiteX28" fmla="*/ 7373680 w 10228277"/>
              <a:gd name="connsiteY28" fmla="*/ 1061478 h 2055660"/>
              <a:gd name="connsiteX29" fmla="*/ 7038741 w 10228277"/>
              <a:gd name="connsiteY29" fmla="*/ 951021 h 2055660"/>
              <a:gd name="connsiteX30" fmla="*/ 6507776 w 10228277"/>
              <a:gd name="connsiteY30" fmla="*/ 1051924 h 2055660"/>
              <a:gd name="connsiteX31" fmla="*/ 5953546 w 10228277"/>
              <a:gd name="connsiteY31" fmla="*/ 809664 h 2055660"/>
              <a:gd name="connsiteX32" fmla="*/ 5441773 w 10228277"/>
              <a:gd name="connsiteY32" fmla="*/ 880056 h 2055660"/>
              <a:gd name="connsiteX33" fmla="*/ 4721502 w 10228277"/>
              <a:gd name="connsiteY33" fmla="*/ 759384 h 2055660"/>
              <a:gd name="connsiteX34" fmla="*/ 4370844 w 10228277"/>
              <a:gd name="connsiteY34" fmla="*/ 598487 h 2055660"/>
              <a:gd name="connsiteX35" fmla="*/ 4284779 w 10228277"/>
              <a:gd name="connsiteY35" fmla="*/ 755614 h 2055660"/>
              <a:gd name="connsiteX36" fmla="*/ 3546707 w 10228277"/>
              <a:gd name="connsiteY36" fmla="*/ 749224 h 2055660"/>
              <a:gd name="connsiteX37" fmla="*/ 3224096 w 10228277"/>
              <a:gd name="connsiteY37" fmla="*/ 608543 h 2055660"/>
              <a:gd name="connsiteX38" fmla="*/ 2914580 w 10228277"/>
              <a:gd name="connsiteY38" fmla="*/ 467900 h 2055660"/>
              <a:gd name="connsiteX39" fmla="*/ 2589121 w 10228277"/>
              <a:gd name="connsiteY39" fmla="*/ 497927 h 2055660"/>
              <a:gd name="connsiteX40" fmla="*/ 2251967 w 10228277"/>
              <a:gd name="connsiteY40" fmla="*/ 393239 h 2055660"/>
              <a:gd name="connsiteX41" fmla="*/ 1827383 w 10228277"/>
              <a:gd name="connsiteY41" fmla="*/ 411699 h 2055660"/>
              <a:gd name="connsiteX42" fmla="*/ 1649350 w 10228277"/>
              <a:gd name="connsiteY42" fmla="*/ 358611 h 2055660"/>
              <a:gd name="connsiteX43" fmla="*/ 1420738 w 10228277"/>
              <a:gd name="connsiteY43" fmla="*/ 241310 h 2055660"/>
              <a:gd name="connsiteX44" fmla="*/ 1117663 w 10228277"/>
              <a:gd name="connsiteY44" fmla="*/ 296855 h 2055660"/>
              <a:gd name="connsiteX45" fmla="*/ 929107 w 10228277"/>
              <a:gd name="connsiteY45" fmla="*/ 154328 h 2055660"/>
              <a:gd name="connsiteX46" fmla="*/ 609252 w 10228277"/>
              <a:gd name="connsiteY46" fmla="*/ 246551 h 2055660"/>
              <a:gd name="connsiteX47" fmla="*/ 317038 w 10228277"/>
              <a:gd name="connsiteY47" fmla="*/ 78873 h 2055660"/>
              <a:gd name="connsiteX48" fmla="*/ 1131 w 10228277"/>
              <a:gd name="connsiteY48" fmla="*/ 162712 h 2055660"/>
              <a:gd name="connsiteX49" fmla="*/ 34 w 10228277"/>
              <a:gd name="connsiteY49" fmla="*/ 0 h 2055660"/>
              <a:gd name="connsiteX0" fmla="*/ 34 w 10228277"/>
              <a:gd name="connsiteY0" fmla="*/ 0 h 2055660"/>
              <a:gd name="connsiteX1" fmla="*/ 339262 w 10228277"/>
              <a:gd name="connsiteY1" fmla="*/ 36803 h 2055660"/>
              <a:gd name="connsiteX2" fmla="*/ 520608 w 10228277"/>
              <a:gd name="connsiteY2" fmla="*/ 100838 h 2055660"/>
              <a:gd name="connsiteX3" fmla="*/ 971443 w 10228277"/>
              <a:gd name="connsiteY3" fmla="*/ 120711 h 2055660"/>
              <a:gd name="connsiteX4" fmla="*/ 1136124 w 10228277"/>
              <a:gd name="connsiteY4" fmla="*/ 176019 h 2055660"/>
              <a:gd name="connsiteX5" fmla="*/ 1448231 w 10228277"/>
              <a:gd name="connsiteY5" fmla="*/ 196065 h 2055660"/>
              <a:gd name="connsiteX6" fmla="*/ 1665951 w 10228277"/>
              <a:gd name="connsiteY6" fmla="*/ 258796 h 2055660"/>
              <a:gd name="connsiteX7" fmla="*/ 2287419 w 10228277"/>
              <a:gd name="connsiteY7" fmla="*/ 357527 h 2055660"/>
              <a:gd name="connsiteX8" fmla="*/ 2454662 w 10228277"/>
              <a:gd name="connsiteY8" fmla="*/ 407423 h 2055660"/>
              <a:gd name="connsiteX9" fmla="*/ 2899157 w 10228277"/>
              <a:gd name="connsiteY9" fmla="*/ 434692 h 2055660"/>
              <a:gd name="connsiteX10" fmla="*/ 3210396 w 10228277"/>
              <a:gd name="connsiteY10" fmla="*/ 541412 h 2055660"/>
              <a:gd name="connsiteX11" fmla="*/ 3817017 w 10228277"/>
              <a:gd name="connsiteY11" fmla="*/ 542551 h 2055660"/>
              <a:gd name="connsiteX12" fmla="*/ 4361959 w 10228277"/>
              <a:gd name="connsiteY12" fmla="*/ 551979 h 2055660"/>
              <a:gd name="connsiteX13" fmla="*/ 4587043 w 10228277"/>
              <a:gd name="connsiteY13" fmla="*/ 649396 h 2055660"/>
              <a:gd name="connsiteX14" fmla="*/ 5339301 w 10228277"/>
              <a:gd name="connsiteY14" fmla="*/ 762526 h 2055660"/>
              <a:gd name="connsiteX15" fmla="*/ 5964206 w 10228277"/>
              <a:gd name="connsiteY15" fmla="*/ 759384 h 2055660"/>
              <a:gd name="connsiteX16" fmla="*/ 6301385 w 10228277"/>
              <a:gd name="connsiteY16" fmla="*/ 906089 h 2055660"/>
              <a:gd name="connsiteX17" fmla="*/ 7040212 w 10228277"/>
              <a:gd name="connsiteY17" fmla="*/ 912985 h 2055660"/>
              <a:gd name="connsiteX18" fmla="*/ 7405791 w 10228277"/>
              <a:gd name="connsiteY18" fmla="*/ 1003645 h 2055660"/>
              <a:gd name="connsiteX19" fmla="*/ 7836301 w 10228277"/>
              <a:gd name="connsiteY19" fmla="*/ 1494618 h 2055660"/>
              <a:gd name="connsiteX20" fmla="*/ 9011766 w 10228277"/>
              <a:gd name="connsiteY20" fmla="*/ 1712026 h 2055660"/>
              <a:gd name="connsiteX21" fmla="*/ 9837676 w 10228277"/>
              <a:gd name="connsiteY21" fmla="*/ 1870769 h 2055660"/>
              <a:gd name="connsiteX22" fmla="*/ 10228277 w 10228277"/>
              <a:gd name="connsiteY22" fmla="*/ 1886068 h 2055660"/>
              <a:gd name="connsiteX23" fmla="*/ 9968478 w 10228277"/>
              <a:gd name="connsiteY23" fmla="*/ 2050512 h 2055660"/>
              <a:gd name="connsiteX24" fmla="*/ 9196021 w 10228277"/>
              <a:gd name="connsiteY24" fmla="*/ 1990026 h 2055660"/>
              <a:gd name="connsiteX25" fmla="*/ 8923083 w 10228277"/>
              <a:gd name="connsiteY25" fmla="*/ 1751420 h 2055660"/>
              <a:gd name="connsiteX26" fmla="*/ 7980273 w 10228277"/>
              <a:gd name="connsiteY26" fmla="*/ 1768722 h 2055660"/>
              <a:gd name="connsiteX27" fmla="*/ 7373680 w 10228277"/>
              <a:gd name="connsiteY27" fmla="*/ 1061478 h 2055660"/>
              <a:gd name="connsiteX28" fmla="*/ 7038741 w 10228277"/>
              <a:gd name="connsiteY28" fmla="*/ 951021 h 2055660"/>
              <a:gd name="connsiteX29" fmla="*/ 6507776 w 10228277"/>
              <a:gd name="connsiteY29" fmla="*/ 1051924 h 2055660"/>
              <a:gd name="connsiteX30" fmla="*/ 5953546 w 10228277"/>
              <a:gd name="connsiteY30" fmla="*/ 809664 h 2055660"/>
              <a:gd name="connsiteX31" fmla="*/ 5441773 w 10228277"/>
              <a:gd name="connsiteY31" fmla="*/ 880056 h 2055660"/>
              <a:gd name="connsiteX32" fmla="*/ 4721502 w 10228277"/>
              <a:gd name="connsiteY32" fmla="*/ 759384 h 2055660"/>
              <a:gd name="connsiteX33" fmla="*/ 4370844 w 10228277"/>
              <a:gd name="connsiteY33" fmla="*/ 598487 h 2055660"/>
              <a:gd name="connsiteX34" fmla="*/ 4284779 w 10228277"/>
              <a:gd name="connsiteY34" fmla="*/ 755614 h 2055660"/>
              <a:gd name="connsiteX35" fmla="*/ 3546707 w 10228277"/>
              <a:gd name="connsiteY35" fmla="*/ 749224 h 2055660"/>
              <a:gd name="connsiteX36" fmla="*/ 3224096 w 10228277"/>
              <a:gd name="connsiteY36" fmla="*/ 608543 h 2055660"/>
              <a:gd name="connsiteX37" fmla="*/ 2914580 w 10228277"/>
              <a:gd name="connsiteY37" fmla="*/ 467900 h 2055660"/>
              <a:gd name="connsiteX38" fmla="*/ 2589121 w 10228277"/>
              <a:gd name="connsiteY38" fmla="*/ 497927 h 2055660"/>
              <a:gd name="connsiteX39" fmla="*/ 2251967 w 10228277"/>
              <a:gd name="connsiteY39" fmla="*/ 393239 h 2055660"/>
              <a:gd name="connsiteX40" fmla="*/ 1827383 w 10228277"/>
              <a:gd name="connsiteY40" fmla="*/ 411699 h 2055660"/>
              <a:gd name="connsiteX41" fmla="*/ 1649350 w 10228277"/>
              <a:gd name="connsiteY41" fmla="*/ 358611 h 2055660"/>
              <a:gd name="connsiteX42" fmla="*/ 1420738 w 10228277"/>
              <a:gd name="connsiteY42" fmla="*/ 241310 h 2055660"/>
              <a:gd name="connsiteX43" fmla="*/ 1117663 w 10228277"/>
              <a:gd name="connsiteY43" fmla="*/ 296855 h 2055660"/>
              <a:gd name="connsiteX44" fmla="*/ 929107 w 10228277"/>
              <a:gd name="connsiteY44" fmla="*/ 154328 h 2055660"/>
              <a:gd name="connsiteX45" fmla="*/ 609252 w 10228277"/>
              <a:gd name="connsiteY45" fmla="*/ 246551 h 2055660"/>
              <a:gd name="connsiteX46" fmla="*/ 317038 w 10228277"/>
              <a:gd name="connsiteY46" fmla="*/ 78873 h 2055660"/>
              <a:gd name="connsiteX47" fmla="*/ 1131 w 10228277"/>
              <a:gd name="connsiteY47" fmla="*/ 162712 h 2055660"/>
              <a:gd name="connsiteX48" fmla="*/ 34 w 10228277"/>
              <a:gd name="connsiteY48" fmla="*/ 0 h 2055660"/>
              <a:gd name="connsiteX0" fmla="*/ 34 w 10228277"/>
              <a:gd name="connsiteY0" fmla="*/ 0 h 2055660"/>
              <a:gd name="connsiteX1" fmla="*/ 339262 w 10228277"/>
              <a:gd name="connsiteY1" fmla="*/ 36803 h 2055660"/>
              <a:gd name="connsiteX2" fmla="*/ 520608 w 10228277"/>
              <a:gd name="connsiteY2" fmla="*/ 100838 h 2055660"/>
              <a:gd name="connsiteX3" fmla="*/ 971443 w 10228277"/>
              <a:gd name="connsiteY3" fmla="*/ 120711 h 2055660"/>
              <a:gd name="connsiteX4" fmla="*/ 1136124 w 10228277"/>
              <a:gd name="connsiteY4" fmla="*/ 176019 h 2055660"/>
              <a:gd name="connsiteX5" fmla="*/ 1448231 w 10228277"/>
              <a:gd name="connsiteY5" fmla="*/ 196065 h 2055660"/>
              <a:gd name="connsiteX6" fmla="*/ 1665951 w 10228277"/>
              <a:gd name="connsiteY6" fmla="*/ 258796 h 2055660"/>
              <a:gd name="connsiteX7" fmla="*/ 2287419 w 10228277"/>
              <a:gd name="connsiteY7" fmla="*/ 357527 h 2055660"/>
              <a:gd name="connsiteX8" fmla="*/ 2454662 w 10228277"/>
              <a:gd name="connsiteY8" fmla="*/ 407423 h 2055660"/>
              <a:gd name="connsiteX9" fmla="*/ 2899157 w 10228277"/>
              <a:gd name="connsiteY9" fmla="*/ 434692 h 2055660"/>
              <a:gd name="connsiteX10" fmla="*/ 3210396 w 10228277"/>
              <a:gd name="connsiteY10" fmla="*/ 541412 h 2055660"/>
              <a:gd name="connsiteX11" fmla="*/ 3817017 w 10228277"/>
              <a:gd name="connsiteY11" fmla="*/ 542551 h 2055660"/>
              <a:gd name="connsiteX12" fmla="*/ 4361959 w 10228277"/>
              <a:gd name="connsiteY12" fmla="*/ 551979 h 2055660"/>
              <a:gd name="connsiteX13" fmla="*/ 4587043 w 10228277"/>
              <a:gd name="connsiteY13" fmla="*/ 649396 h 2055660"/>
              <a:gd name="connsiteX14" fmla="*/ 5339301 w 10228277"/>
              <a:gd name="connsiteY14" fmla="*/ 762526 h 2055660"/>
              <a:gd name="connsiteX15" fmla="*/ 5964206 w 10228277"/>
              <a:gd name="connsiteY15" fmla="*/ 759384 h 2055660"/>
              <a:gd name="connsiteX16" fmla="*/ 6301385 w 10228277"/>
              <a:gd name="connsiteY16" fmla="*/ 906089 h 2055660"/>
              <a:gd name="connsiteX17" fmla="*/ 7040212 w 10228277"/>
              <a:gd name="connsiteY17" fmla="*/ 912985 h 2055660"/>
              <a:gd name="connsiteX18" fmla="*/ 7405791 w 10228277"/>
              <a:gd name="connsiteY18" fmla="*/ 1003645 h 2055660"/>
              <a:gd name="connsiteX19" fmla="*/ 7836301 w 10228277"/>
              <a:gd name="connsiteY19" fmla="*/ 1494618 h 2055660"/>
              <a:gd name="connsiteX20" fmla="*/ 9011766 w 10228277"/>
              <a:gd name="connsiteY20" fmla="*/ 1712026 h 2055660"/>
              <a:gd name="connsiteX21" fmla="*/ 9837676 w 10228277"/>
              <a:gd name="connsiteY21" fmla="*/ 1870769 h 2055660"/>
              <a:gd name="connsiteX22" fmla="*/ 10228277 w 10228277"/>
              <a:gd name="connsiteY22" fmla="*/ 1886068 h 2055660"/>
              <a:gd name="connsiteX23" fmla="*/ 9968478 w 10228277"/>
              <a:gd name="connsiteY23" fmla="*/ 2050512 h 2055660"/>
              <a:gd name="connsiteX24" fmla="*/ 9196021 w 10228277"/>
              <a:gd name="connsiteY24" fmla="*/ 1990026 h 2055660"/>
              <a:gd name="connsiteX25" fmla="*/ 8923083 w 10228277"/>
              <a:gd name="connsiteY25" fmla="*/ 1751420 h 2055660"/>
              <a:gd name="connsiteX26" fmla="*/ 7980273 w 10228277"/>
              <a:gd name="connsiteY26" fmla="*/ 1768722 h 2055660"/>
              <a:gd name="connsiteX27" fmla="*/ 7373680 w 10228277"/>
              <a:gd name="connsiteY27" fmla="*/ 1061478 h 2055660"/>
              <a:gd name="connsiteX28" fmla="*/ 7038741 w 10228277"/>
              <a:gd name="connsiteY28" fmla="*/ 951021 h 2055660"/>
              <a:gd name="connsiteX29" fmla="*/ 6507776 w 10228277"/>
              <a:gd name="connsiteY29" fmla="*/ 1051924 h 2055660"/>
              <a:gd name="connsiteX30" fmla="*/ 5953546 w 10228277"/>
              <a:gd name="connsiteY30" fmla="*/ 809664 h 2055660"/>
              <a:gd name="connsiteX31" fmla="*/ 5441773 w 10228277"/>
              <a:gd name="connsiteY31" fmla="*/ 880056 h 2055660"/>
              <a:gd name="connsiteX32" fmla="*/ 4721502 w 10228277"/>
              <a:gd name="connsiteY32" fmla="*/ 759384 h 2055660"/>
              <a:gd name="connsiteX33" fmla="*/ 4370844 w 10228277"/>
              <a:gd name="connsiteY33" fmla="*/ 598487 h 2055660"/>
              <a:gd name="connsiteX34" fmla="*/ 4284779 w 10228277"/>
              <a:gd name="connsiteY34" fmla="*/ 755614 h 2055660"/>
              <a:gd name="connsiteX35" fmla="*/ 3546707 w 10228277"/>
              <a:gd name="connsiteY35" fmla="*/ 749224 h 2055660"/>
              <a:gd name="connsiteX36" fmla="*/ 3224096 w 10228277"/>
              <a:gd name="connsiteY36" fmla="*/ 608543 h 2055660"/>
              <a:gd name="connsiteX37" fmla="*/ 2914580 w 10228277"/>
              <a:gd name="connsiteY37" fmla="*/ 467900 h 2055660"/>
              <a:gd name="connsiteX38" fmla="*/ 2589121 w 10228277"/>
              <a:gd name="connsiteY38" fmla="*/ 497927 h 2055660"/>
              <a:gd name="connsiteX39" fmla="*/ 1827383 w 10228277"/>
              <a:gd name="connsiteY39" fmla="*/ 411699 h 2055660"/>
              <a:gd name="connsiteX40" fmla="*/ 1649350 w 10228277"/>
              <a:gd name="connsiteY40" fmla="*/ 358611 h 2055660"/>
              <a:gd name="connsiteX41" fmla="*/ 1420738 w 10228277"/>
              <a:gd name="connsiteY41" fmla="*/ 241310 h 2055660"/>
              <a:gd name="connsiteX42" fmla="*/ 1117663 w 10228277"/>
              <a:gd name="connsiteY42" fmla="*/ 296855 h 2055660"/>
              <a:gd name="connsiteX43" fmla="*/ 929107 w 10228277"/>
              <a:gd name="connsiteY43" fmla="*/ 154328 h 2055660"/>
              <a:gd name="connsiteX44" fmla="*/ 609252 w 10228277"/>
              <a:gd name="connsiteY44" fmla="*/ 246551 h 2055660"/>
              <a:gd name="connsiteX45" fmla="*/ 317038 w 10228277"/>
              <a:gd name="connsiteY45" fmla="*/ 78873 h 2055660"/>
              <a:gd name="connsiteX46" fmla="*/ 1131 w 10228277"/>
              <a:gd name="connsiteY46" fmla="*/ 162712 h 2055660"/>
              <a:gd name="connsiteX47" fmla="*/ 34 w 10228277"/>
              <a:gd name="connsiteY47" fmla="*/ 0 h 2055660"/>
              <a:gd name="connsiteX0" fmla="*/ 34 w 10228277"/>
              <a:gd name="connsiteY0" fmla="*/ 0 h 2055660"/>
              <a:gd name="connsiteX1" fmla="*/ 339262 w 10228277"/>
              <a:gd name="connsiteY1" fmla="*/ 36803 h 2055660"/>
              <a:gd name="connsiteX2" fmla="*/ 520608 w 10228277"/>
              <a:gd name="connsiteY2" fmla="*/ 100838 h 2055660"/>
              <a:gd name="connsiteX3" fmla="*/ 971443 w 10228277"/>
              <a:gd name="connsiteY3" fmla="*/ 120711 h 2055660"/>
              <a:gd name="connsiteX4" fmla="*/ 1136124 w 10228277"/>
              <a:gd name="connsiteY4" fmla="*/ 176019 h 2055660"/>
              <a:gd name="connsiteX5" fmla="*/ 1448231 w 10228277"/>
              <a:gd name="connsiteY5" fmla="*/ 196065 h 2055660"/>
              <a:gd name="connsiteX6" fmla="*/ 1665951 w 10228277"/>
              <a:gd name="connsiteY6" fmla="*/ 258796 h 2055660"/>
              <a:gd name="connsiteX7" fmla="*/ 2454662 w 10228277"/>
              <a:gd name="connsiteY7" fmla="*/ 407423 h 2055660"/>
              <a:gd name="connsiteX8" fmla="*/ 2899157 w 10228277"/>
              <a:gd name="connsiteY8" fmla="*/ 434692 h 2055660"/>
              <a:gd name="connsiteX9" fmla="*/ 3210396 w 10228277"/>
              <a:gd name="connsiteY9" fmla="*/ 541412 h 2055660"/>
              <a:gd name="connsiteX10" fmla="*/ 3817017 w 10228277"/>
              <a:gd name="connsiteY10" fmla="*/ 542551 h 2055660"/>
              <a:gd name="connsiteX11" fmla="*/ 4361959 w 10228277"/>
              <a:gd name="connsiteY11" fmla="*/ 551979 h 2055660"/>
              <a:gd name="connsiteX12" fmla="*/ 4587043 w 10228277"/>
              <a:gd name="connsiteY12" fmla="*/ 649396 h 2055660"/>
              <a:gd name="connsiteX13" fmla="*/ 5339301 w 10228277"/>
              <a:gd name="connsiteY13" fmla="*/ 762526 h 2055660"/>
              <a:gd name="connsiteX14" fmla="*/ 5964206 w 10228277"/>
              <a:gd name="connsiteY14" fmla="*/ 759384 h 2055660"/>
              <a:gd name="connsiteX15" fmla="*/ 6301385 w 10228277"/>
              <a:gd name="connsiteY15" fmla="*/ 906089 h 2055660"/>
              <a:gd name="connsiteX16" fmla="*/ 7040212 w 10228277"/>
              <a:gd name="connsiteY16" fmla="*/ 912985 h 2055660"/>
              <a:gd name="connsiteX17" fmla="*/ 7405791 w 10228277"/>
              <a:gd name="connsiteY17" fmla="*/ 1003645 h 2055660"/>
              <a:gd name="connsiteX18" fmla="*/ 7836301 w 10228277"/>
              <a:gd name="connsiteY18" fmla="*/ 1494618 h 2055660"/>
              <a:gd name="connsiteX19" fmla="*/ 9011766 w 10228277"/>
              <a:gd name="connsiteY19" fmla="*/ 1712026 h 2055660"/>
              <a:gd name="connsiteX20" fmla="*/ 9837676 w 10228277"/>
              <a:gd name="connsiteY20" fmla="*/ 1870769 h 2055660"/>
              <a:gd name="connsiteX21" fmla="*/ 10228277 w 10228277"/>
              <a:gd name="connsiteY21" fmla="*/ 1886068 h 2055660"/>
              <a:gd name="connsiteX22" fmla="*/ 9968478 w 10228277"/>
              <a:gd name="connsiteY22" fmla="*/ 2050512 h 2055660"/>
              <a:gd name="connsiteX23" fmla="*/ 9196021 w 10228277"/>
              <a:gd name="connsiteY23" fmla="*/ 1990026 h 2055660"/>
              <a:gd name="connsiteX24" fmla="*/ 8923083 w 10228277"/>
              <a:gd name="connsiteY24" fmla="*/ 1751420 h 2055660"/>
              <a:gd name="connsiteX25" fmla="*/ 7980273 w 10228277"/>
              <a:gd name="connsiteY25" fmla="*/ 1768722 h 2055660"/>
              <a:gd name="connsiteX26" fmla="*/ 7373680 w 10228277"/>
              <a:gd name="connsiteY26" fmla="*/ 1061478 h 2055660"/>
              <a:gd name="connsiteX27" fmla="*/ 7038741 w 10228277"/>
              <a:gd name="connsiteY27" fmla="*/ 951021 h 2055660"/>
              <a:gd name="connsiteX28" fmla="*/ 6507776 w 10228277"/>
              <a:gd name="connsiteY28" fmla="*/ 1051924 h 2055660"/>
              <a:gd name="connsiteX29" fmla="*/ 5953546 w 10228277"/>
              <a:gd name="connsiteY29" fmla="*/ 809664 h 2055660"/>
              <a:gd name="connsiteX30" fmla="*/ 5441773 w 10228277"/>
              <a:gd name="connsiteY30" fmla="*/ 880056 h 2055660"/>
              <a:gd name="connsiteX31" fmla="*/ 4721502 w 10228277"/>
              <a:gd name="connsiteY31" fmla="*/ 759384 h 2055660"/>
              <a:gd name="connsiteX32" fmla="*/ 4370844 w 10228277"/>
              <a:gd name="connsiteY32" fmla="*/ 598487 h 2055660"/>
              <a:gd name="connsiteX33" fmla="*/ 4284779 w 10228277"/>
              <a:gd name="connsiteY33" fmla="*/ 755614 h 2055660"/>
              <a:gd name="connsiteX34" fmla="*/ 3546707 w 10228277"/>
              <a:gd name="connsiteY34" fmla="*/ 749224 h 2055660"/>
              <a:gd name="connsiteX35" fmla="*/ 3224096 w 10228277"/>
              <a:gd name="connsiteY35" fmla="*/ 608543 h 2055660"/>
              <a:gd name="connsiteX36" fmla="*/ 2914580 w 10228277"/>
              <a:gd name="connsiteY36" fmla="*/ 467900 h 2055660"/>
              <a:gd name="connsiteX37" fmla="*/ 2589121 w 10228277"/>
              <a:gd name="connsiteY37" fmla="*/ 497927 h 2055660"/>
              <a:gd name="connsiteX38" fmla="*/ 1827383 w 10228277"/>
              <a:gd name="connsiteY38" fmla="*/ 411699 h 2055660"/>
              <a:gd name="connsiteX39" fmla="*/ 1649350 w 10228277"/>
              <a:gd name="connsiteY39" fmla="*/ 358611 h 2055660"/>
              <a:gd name="connsiteX40" fmla="*/ 1420738 w 10228277"/>
              <a:gd name="connsiteY40" fmla="*/ 241310 h 2055660"/>
              <a:gd name="connsiteX41" fmla="*/ 1117663 w 10228277"/>
              <a:gd name="connsiteY41" fmla="*/ 296855 h 2055660"/>
              <a:gd name="connsiteX42" fmla="*/ 929107 w 10228277"/>
              <a:gd name="connsiteY42" fmla="*/ 154328 h 2055660"/>
              <a:gd name="connsiteX43" fmla="*/ 609252 w 10228277"/>
              <a:gd name="connsiteY43" fmla="*/ 246551 h 2055660"/>
              <a:gd name="connsiteX44" fmla="*/ 317038 w 10228277"/>
              <a:gd name="connsiteY44" fmla="*/ 78873 h 2055660"/>
              <a:gd name="connsiteX45" fmla="*/ 1131 w 10228277"/>
              <a:gd name="connsiteY45" fmla="*/ 162712 h 2055660"/>
              <a:gd name="connsiteX46" fmla="*/ 34 w 10228277"/>
              <a:gd name="connsiteY46" fmla="*/ 0 h 2055660"/>
              <a:gd name="connsiteX0" fmla="*/ 34 w 10228277"/>
              <a:gd name="connsiteY0" fmla="*/ 0 h 2055660"/>
              <a:gd name="connsiteX1" fmla="*/ 339262 w 10228277"/>
              <a:gd name="connsiteY1" fmla="*/ 36803 h 2055660"/>
              <a:gd name="connsiteX2" fmla="*/ 520608 w 10228277"/>
              <a:gd name="connsiteY2" fmla="*/ 100838 h 2055660"/>
              <a:gd name="connsiteX3" fmla="*/ 971443 w 10228277"/>
              <a:gd name="connsiteY3" fmla="*/ 120711 h 2055660"/>
              <a:gd name="connsiteX4" fmla="*/ 1136124 w 10228277"/>
              <a:gd name="connsiteY4" fmla="*/ 176019 h 2055660"/>
              <a:gd name="connsiteX5" fmla="*/ 1448231 w 10228277"/>
              <a:gd name="connsiteY5" fmla="*/ 196065 h 2055660"/>
              <a:gd name="connsiteX6" fmla="*/ 1665951 w 10228277"/>
              <a:gd name="connsiteY6" fmla="*/ 258796 h 2055660"/>
              <a:gd name="connsiteX7" fmla="*/ 2454662 w 10228277"/>
              <a:gd name="connsiteY7" fmla="*/ 407423 h 2055660"/>
              <a:gd name="connsiteX8" fmla="*/ 2899157 w 10228277"/>
              <a:gd name="connsiteY8" fmla="*/ 434692 h 2055660"/>
              <a:gd name="connsiteX9" fmla="*/ 3210396 w 10228277"/>
              <a:gd name="connsiteY9" fmla="*/ 541412 h 2055660"/>
              <a:gd name="connsiteX10" fmla="*/ 3817017 w 10228277"/>
              <a:gd name="connsiteY10" fmla="*/ 542551 h 2055660"/>
              <a:gd name="connsiteX11" fmla="*/ 4361959 w 10228277"/>
              <a:gd name="connsiteY11" fmla="*/ 551979 h 2055660"/>
              <a:gd name="connsiteX12" fmla="*/ 4587043 w 10228277"/>
              <a:gd name="connsiteY12" fmla="*/ 649396 h 2055660"/>
              <a:gd name="connsiteX13" fmla="*/ 5339301 w 10228277"/>
              <a:gd name="connsiteY13" fmla="*/ 762526 h 2055660"/>
              <a:gd name="connsiteX14" fmla="*/ 5964206 w 10228277"/>
              <a:gd name="connsiteY14" fmla="*/ 759384 h 2055660"/>
              <a:gd name="connsiteX15" fmla="*/ 6301385 w 10228277"/>
              <a:gd name="connsiteY15" fmla="*/ 906089 h 2055660"/>
              <a:gd name="connsiteX16" fmla="*/ 7040212 w 10228277"/>
              <a:gd name="connsiteY16" fmla="*/ 912985 h 2055660"/>
              <a:gd name="connsiteX17" fmla="*/ 7405791 w 10228277"/>
              <a:gd name="connsiteY17" fmla="*/ 1003645 h 2055660"/>
              <a:gd name="connsiteX18" fmla="*/ 7836301 w 10228277"/>
              <a:gd name="connsiteY18" fmla="*/ 1494618 h 2055660"/>
              <a:gd name="connsiteX19" fmla="*/ 9011766 w 10228277"/>
              <a:gd name="connsiteY19" fmla="*/ 1712026 h 2055660"/>
              <a:gd name="connsiteX20" fmla="*/ 9837676 w 10228277"/>
              <a:gd name="connsiteY20" fmla="*/ 1870769 h 2055660"/>
              <a:gd name="connsiteX21" fmla="*/ 10228277 w 10228277"/>
              <a:gd name="connsiteY21" fmla="*/ 1886068 h 2055660"/>
              <a:gd name="connsiteX22" fmla="*/ 9968478 w 10228277"/>
              <a:gd name="connsiteY22" fmla="*/ 2050512 h 2055660"/>
              <a:gd name="connsiteX23" fmla="*/ 9196021 w 10228277"/>
              <a:gd name="connsiteY23" fmla="*/ 1990026 h 2055660"/>
              <a:gd name="connsiteX24" fmla="*/ 8923083 w 10228277"/>
              <a:gd name="connsiteY24" fmla="*/ 1751420 h 2055660"/>
              <a:gd name="connsiteX25" fmla="*/ 7980273 w 10228277"/>
              <a:gd name="connsiteY25" fmla="*/ 1768722 h 2055660"/>
              <a:gd name="connsiteX26" fmla="*/ 7373680 w 10228277"/>
              <a:gd name="connsiteY26" fmla="*/ 1061478 h 2055660"/>
              <a:gd name="connsiteX27" fmla="*/ 7038741 w 10228277"/>
              <a:gd name="connsiteY27" fmla="*/ 951021 h 2055660"/>
              <a:gd name="connsiteX28" fmla="*/ 6507776 w 10228277"/>
              <a:gd name="connsiteY28" fmla="*/ 1051924 h 2055660"/>
              <a:gd name="connsiteX29" fmla="*/ 5953546 w 10228277"/>
              <a:gd name="connsiteY29" fmla="*/ 809664 h 2055660"/>
              <a:gd name="connsiteX30" fmla="*/ 5441773 w 10228277"/>
              <a:gd name="connsiteY30" fmla="*/ 880056 h 2055660"/>
              <a:gd name="connsiteX31" fmla="*/ 4721502 w 10228277"/>
              <a:gd name="connsiteY31" fmla="*/ 759384 h 2055660"/>
              <a:gd name="connsiteX32" fmla="*/ 4370844 w 10228277"/>
              <a:gd name="connsiteY32" fmla="*/ 598487 h 2055660"/>
              <a:gd name="connsiteX33" fmla="*/ 4284779 w 10228277"/>
              <a:gd name="connsiteY33" fmla="*/ 755614 h 2055660"/>
              <a:gd name="connsiteX34" fmla="*/ 3546707 w 10228277"/>
              <a:gd name="connsiteY34" fmla="*/ 749224 h 2055660"/>
              <a:gd name="connsiteX35" fmla="*/ 3224096 w 10228277"/>
              <a:gd name="connsiteY35" fmla="*/ 608543 h 2055660"/>
              <a:gd name="connsiteX36" fmla="*/ 2914580 w 10228277"/>
              <a:gd name="connsiteY36" fmla="*/ 467900 h 2055660"/>
              <a:gd name="connsiteX37" fmla="*/ 2589121 w 10228277"/>
              <a:gd name="connsiteY37" fmla="*/ 497927 h 2055660"/>
              <a:gd name="connsiteX38" fmla="*/ 1827383 w 10228277"/>
              <a:gd name="connsiteY38" fmla="*/ 411699 h 2055660"/>
              <a:gd name="connsiteX39" fmla="*/ 1649350 w 10228277"/>
              <a:gd name="connsiteY39" fmla="*/ 358611 h 2055660"/>
              <a:gd name="connsiteX40" fmla="*/ 1420738 w 10228277"/>
              <a:gd name="connsiteY40" fmla="*/ 241310 h 2055660"/>
              <a:gd name="connsiteX41" fmla="*/ 1117663 w 10228277"/>
              <a:gd name="connsiteY41" fmla="*/ 296855 h 2055660"/>
              <a:gd name="connsiteX42" fmla="*/ 609252 w 10228277"/>
              <a:gd name="connsiteY42" fmla="*/ 246551 h 2055660"/>
              <a:gd name="connsiteX43" fmla="*/ 317038 w 10228277"/>
              <a:gd name="connsiteY43" fmla="*/ 78873 h 2055660"/>
              <a:gd name="connsiteX44" fmla="*/ 1131 w 10228277"/>
              <a:gd name="connsiteY44" fmla="*/ 162712 h 2055660"/>
              <a:gd name="connsiteX45" fmla="*/ 34 w 10228277"/>
              <a:gd name="connsiteY45" fmla="*/ 0 h 2055660"/>
              <a:gd name="connsiteX0" fmla="*/ 34 w 10228277"/>
              <a:gd name="connsiteY0" fmla="*/ 0 h 2055660"/>
              <a:gd name="connsiteX1" fmla="*/ 339262 w 10228277"/>
              <a:gd name="connsiteY1" fmla="*/ 36803 h 2055660"/>
              <a:gd name="connsiteX2" fmla="*/ 520608 w 10228277"/>
              <a:gd name="connsiteY2" fmla="*/ 100838 h 2055660"/>
              <a:gd name="connsiteX3" fmla="*/ 1136124 w 10228277"/>
              <a:gd name="connsiteY3" fmla="*/ 176019 h 2055660"/>
              <a:gd name="connsiteX4" fmla="*/ 1448231 w 10228277"/>
              <a:gd name="connsiteY4" fmla="*/ 196065 h 2055660"/>
              <a:gd name="connsiteX5" fmla="*/ 1665951 w 10228277"/>
              <a:gd name="connsiteY5" fmla="*/ 258796 h 2055660"/>
              <a:gd name="connsiteX6" fmla="*/ 2454662 w 10228277"/>
              <a:gd name="connsiteY6" fmla="*/ 407423 h 2055660"/>
              <a:gd name="connsiteX7" fmla="*/ 2899157 w 10228277"/>
              <a:gd name="connsiteY7" fmla="*/ 434692 h 2055660"/>
              <a:gd name="connsiteX8" fmla="*/ 3210396 w 10228277"/>
              <a:gd name="connsiteY8" fmla="*/ 541412 h 2055660"/>
              <a:gd name="connsiteX9" fmla="*/ 3817017 w 10228277"/>
              <a:gd name="connsiteY9" fmla="*/ 542551 h 2055660"/>
              <a:gd name="connsiteX10" fmla="*/ 4361959 w 10228277"/>
              <a:gd name="connsiteY10" fmla="*/ 551979 h 2055660"/>
              <a:gd name="connsiteX11" fmla="*/ 4587043 w 10228277"/>
              <a:gd name="connsiteY11" fmla="*/ 649396 h 2055660"/>
              <a:gd name="connsiteX12" fmla="*/ 5339301 w 10228277"/>
              <a:gd name="connsiteY12" fmla="*/ 762526 h 2055660"/>
              <a:gd name="connsiteX13" fmla="*/ 5964206 w 10228277"/>
              <a:gd name="connsiteY13" fmla="*/ 759384 h 2055660"/>
              <a:gd name="connsiteX14" fmla="*/ 6301385 w 10228277"/>
              <a:gd name="connsiteY14" fmla="*/ 906089 h 2055660"/>
              <a:gd name="connsiteX15" fmla="*/ 7040212 w 10228277"/>
              <a:gd name="connsiteY15" fmla="*/ 912985 h 2055660"/>
              <a:gd name="connsiteX16" fmla="*/ 7405791 w 10228277"/>
              <a:gd name="connsiteY16" fmla="*/ 1003645 h 2055660"/>
              <a:gd name="connsiteX17" fmla="*/ 7836301 w 10228277"/>
              <a:gd name="connsiteY17" fmla="*/ 1494618 h 2055660"/>
              <a:gd name="connsiteX18" fmla="*/ 9011766 w 10228277"/>
              <a:gd name="connsiteY18" fmla="*/ 1712026 h 2055660"/>
              <a:gd name="connsiteX19" fmla="*/ 9837676 w 10228277"/>
              <a:gd name="connsiteY19" fmla="*/ 1870769 h 2055660"/>
              <a:gd name="connsiteX20" fmla="*/ 10228277 w 10228277"/>
              <a:gd name="connsiteY20" fmla="*/ 1886068 h 2055660"/>
              <a:gd name="connsiteX21" fmla="*/ 9968478 w 10228277"/>
              <a:gd name="connsiteY21" fmla="*/ 2050512 h 2055660"/>
              <a:gd name="connsiteX22" fmla="*/ 9196021 w 10228277"/>
              <a:gd name="connsiteY22" fmla="*/ 1990026 h 2055660"/>
              <a:gd name="connsiteX23" fmla="*/ 8923083 w 10228277"/>
              <a:gd name="connsiteY23" fmla="*/ 1751420 h 2055660"/>
              <a:gd name="connsiteX24" fmla="*/ 7980273 w 10228277"/>
              <a:gd name="connsiteY24" fmla="*/ 1768722 h 2055660"/>
              <a:gd name="connsiteX25" fmla="*/ 7373680 w 10228277"/>
              <a:gd name="connsiteY25" fmla="*/ 1061478 h 2055660"/>
              <a:gd name="connsiteX26" fmla="*/ 7038741 w 10228277"/>
              <a:gd name="connsiteY26" fmla="*/ 951021 h 2055660"/>
              <a:gd name="connsiteX27" fmla="*/ 6507776 w 10228277"/>
              <a:gd name="connsiteY27" fmla="*/ 1051924 h 2055660"/>
              <a:gd name="connsiteX28" fmla="*/ 5953546 w 10228277"/>
              <a:gd name="connsiteY28" fmla="*/ 809664 h 2055660"/>
              <a:gd name="connsiteX29" fmla="*/ 5441773 w 10228277"/>
              <a:gd name="connsiteY29" fmla="*/ 880056 h 2055660"/>
              <a:gd name="connsiteX30" fmla="*/ 4721502 w 10228277"/>
              <a:gd name="connsiteY30" fmla="*/ 759384 h 2055660"/>
              <a:gd name="connsiteX31" fmla="*/ 4370844 w 10228277"/>
              <a:gd name="connsiteY31" fmla="*/ 598487 h 2055660"/>
              <a:gd name="connsiteX32" fmla="*/ 4284779 w 10228277"/>
              <a:gd name="connsiteY32" fmla="*/ 755614 h 2055660"/>
              <a:gd name="connsiteX33" fmla="*/ 3546707 w 10228277"/>
              <a:gd name="connsiteY33" fmla="*/ 749224 h 2055660"/>
              <a:gd name="connsiteX34" fmla="*/ 3224096 w 10228277"/>
              <a:gd name="connsiteY34" fmla="*/ 608543 h 2055660"/>
              <a:gd name="connsiteX35" fmla="*/ 2914580 w 10228277"/>
              <a:gd name="connsiteY35" fmla="*/ 467900 h 2055660"/>
              <a:gd name="connsiteX36" fmla="*/ 2589121 w 10228277"/>
              <a:gd name="connsiteY36" fmla="*/ 497927 h 2055660"/>
              <a:gd name="connsiteX37" fmla="*/ 1827383 w 10228277"/>
              <a:gd name="connsiteY37" fmla="*/ 411699 h 2055660"/>
              <a:gd name="connsiteX38" fmla="*/ 1649350 w 10228277"/>
              <a:gd name="connsiteY38" fmla="*/ 358611 h 2055660"/>
              <a:gd name="connsiteX39" fmla="*/ 1420738 w 10228277"/>
              <a:gd name="connsiteY39" fmla="*/ 241310 h 2055660"/>
              <a:gd name="connsiteX40" fmla="*/ 1117663 w 10228277"/>
              <a:gd name="connsiteY40" fmla="*/ 296855 h 2055660"/>
              <a:gd name="connsiteX41" fmla="*/ 609252 w 10228277"/>
              <a:gd name="connsiteY41" fmla="*/ 246551 h 2055660"/>
              <a:gd name="connsiteX42" fmla="*/ 317038 w 10228277"/>
              <a:gd name="connsiteY42" fmla="*/ 78873 h 2055660"/>
              <a:gd name="connsiteX43" fmla="*/ 1131 w 10228277"/>
              <a:gd name="connsiteY43" fmla="*/ 162712 h 2055660"/>
              <a:gd name="connsiteX44" fmla="*/ 34 w 10228277"/>
              <a:gd name="connsiteY44" fmla="*/ 0 h 205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228277" h="2055660">
                <a:moveTo>
                  <a:pt x="34" y="0"/>
                </a:moveTo>
                <a:cubicBezTo>
                  <a:pt x="113110" y="12268"/>
                  <a:pt x="252500" y="19997"/>
                  <a:pt x="339262" y="36803"/>
                </a:cubicBezTo>
                <a:cubicBezTo>
                  <a:pt x="426024" y="53609"/>
                  <a:pt x="387798" y="77635"/>
                  <a:pt x="520608" y="100838"/>
                </a:cubicBezTo>
                <a:cubicBezTo>
                  <a:pt x="653418" y="124041"/>
                  <a:pt x="981520" y="160148"/>
                  <a:pt x="1136124" y="176019"/>
                </a:cubicBezTo>
                <a:cubicBezTo>
                  <a:pt x="1290728" y="191890"/>
                  <a:pt x="1359927" y="182269"/>
                  <a:pt x="1448231" y="196065"/>
                </a:cubicBezTo>
                <a:cubicBezTo>
                  <a:pt x="1536536" y="209861"/>
                  <a:pt x="1498213" y="223570"/>
                  <a:pt x="1665951" y="258796"/>
                </a:cubicBezTo>
                <a:cubicBezTo>
                  <a:pt x="1833689" y="294022"/>
                  <a:pt x="2249128" y="378107"/>
                  <a:pt x="2454662" y="407423"/>
                </a:cubicBezTo>
                <a:cubicBezTo>
                  <a:pt x="2660196" y="436739"/>
                  <a:pt x="2773201" y="412361"/>
                  <a:pt x="2899157" y="434692"/>
                </a:cubicBezTo>
                <a:cubicBezTo>
                  <a:pt x="3025113" y="457024"/>
                  <a:pt x="3137878" y="538102"/>
                  <a:pt x="3210396" y="541412"/>
                </a:cubicBezTo>
                <a:cubicBezTo>
                  <a:pt x="3363373" y="559388"/>
                  <a:pt x="3600324" y="530505"/>
                  <a:pt x="3817017" y="542551"/>
                </a:cubicBezTo>
                <a:cubicBezTo>
                  <a:pt x="3980895" y="551978"/>
                  <a:pt x="3884222" y="544288"/>
                  <a:pt x="4361959" y="551979"/>
                </a:cubicBezTo>
                <a:cubicBezTo>
                  <a:pt x="4419218" y="551979"/>
                  <a:pt x="4424153" y="614305"/>
                  <a:pt x="4587043" y="649396"/>
                </a:cubicBezTo>
                <a:cubicBezTo>
                  <a:pt x="4749933" y="684487"/>
                  <a:pt x="5109774" y="744195"/>
                  <a:pt x="5339301" y="762526"/>
                </a:cubicBezTo>
                <a:cubicBezTo>
                  <a:pt x="5568828" y="780857"/>
                  <a:pt x="5944462" y="757291"/>
                  <a:pt x="5964206" y="759384"/>
                </a:cubicBezTo>
                <a:cubicBezTo>
                  <a:pt x="5984789" y="765338"/>
                  <a:pt x="6186030" y="865567"/>
                  <a:pt x="6301385" y="906089"/>
                </a:cubicBezTo>
                <a:cubicBezTo>
                  <a:pt x="6357325" y="911530"/>
                  <a:pt x="6856144" y="896726"/>
                  <a:pt x="7040212" y="912985"/>
                </a:cubicBezTo>
                <a:cubicBezTo>
                  <a:pt x="7224280" y="929244"/>
                  <a:pt x="7273110" y="906706"/>
                  <a:pt x="7405791" y="1003645"/>
                </a:cubicBezTo>
                <a:cubicBezTo>
                  <a:pt x="7538473" y="1100584"/>
                  <a:pt x="7568639" y="1376555"/>
                  <a:pt x="7836301" y="1494618"/>
                </a:cubicBezTo>
                <a:cubicBezTo>
                  <a:pt x="8103963" y="1612681"/>
                  <a:pt x="8678204" y="1649334"/>
                  <a:pt x="9011766" y="1712026"/>
                </a:cubicBezTo>
                <a:cubicBezTo>
                  <a:pt x="9345328" y="1774718"/>
                  <a:pt x="9634924" y="1841762"/>
                  <a:pt x="9837676" y="1870769"/>
                </a:cubicBezTo>
                <a:cubicBezTo>
                  <a:pt x="9933024" y="1894568"/>
                  <a:pt x="10015369" y="1877686"/>
                  <a:pt x="10228277" y="1886068"/>
                </a:cubicBezTo>
                <a:cubicBezTo>
                  <a:pt x="10097638" y="1951043"/>
                  <a:pt x="10076837" y="2033187"/>
                  <a:pt x="9968478" y="2050512"/>
                </a:cubicBezTo>
                <a:cubicBezTo>
                  <a:pt x="9860119" y="2067837"/>
                  <a:pt x="9370253" y="2039875"/>
                  <a:pt x="9196021" y="1990026"/>
                </a:cubicBezTo>
                <a:cubicBezTo>
                  <a:pt x="9021789" y="1940177"/>
                  <a:pt x="9125708" y="1788304"/>
                  <a:pt x="8923083" y="1751420"/>
                </a:cubicBezTo>
                <a:cubicBezTo>
                  <a:pt x="8720458" y="1714536"/>
                  <a:pt x="8238507" y="1883712"/>
                  <a:pt x="7980273" y="1768722"/>
                </a:cubicBezTo>
                <a:cubicBezTo>
                  <a:pt x="7722039" y="1653732"/>
                  <a:pt x="7530602" y="1197761"/>
                  <a:pt x="7373680" y="1061478"/>
                </a:cubicBezTo>
                <a:cubicBezTo>
                  <a:pt x="7216758" y="925195"/>
                  <a:pt x="7228360" y="977677"/>
                  <a:pt x="7038741" y="951021"/>
                </a:cubicBezTo>
                <a:cubicBezTo>
                  <a:pt x="6904463" y="940774"/>
                  <a:pt x="6642054" y="1062171"/>
                  <a:pt x="6507776" y="1051924"/>
                </a:cubicBezTo>
                <a:cubicBezTo>
                  <a:pt x="6394049" y="1035164"/>
                  <a:pt x="6067273" y="826424"/>
                  <a:pt x="5953546" y="809664"/>
                </a:cubicBezTo>
                <a:cubicBezTo>
                  <a:pt x="5824023" y="799608"/>
                  <a:pt x="5571296" y="890112"/>
                  <a:pt x="5441773" y="880056"/>
                </a:cubicBezTo>
                <a:cubicBezTo>
                  <a:pt x="5236432" y="871676"/>
                  <a:pt x="4899990" y="806312"/>
                  <a:pt x="4721502" y="759384"/>
                </a:cubicBezTo>
                <a:cubicBezTo>
                  <a:pt x="4543014" y="712456"/>
                  <a:pt x="4487730" y="608543"/>
                  <a:pt x="4370844" y="598487"/>
                </a:cubicBezTo>
                <a:cubicBezTo>
                  <a:pt x="4247640" y="591783"/>
                  <a:pt x="4407983" y="762318"/>
                  <a:pt x="4284779" y="755614"/>
                </a:cubicBezTo>
                <a:cubicBezTo>
                  <a:pt x="4159995" y="758966"/>
                  <a:pt x="3735713" y="782721"/>
                  <a:pt x="3546707" y="749224"/>
                </a:cubicBezTo>
                <a:cubicBezTo>
                  <a:pt x="3417185" y="719056"/>
                  <a:pt x="3329451" y="655430"/>
                  <a:pt x="3224096" y="608543"/>
                </a:cubicBezTo>
                <a:cubicBezTo>
                  <a:pt x="3118742" y="561656"/>
                  <a:pt x="3020409" y="506448"/>
                  <a:pt x="2914580" y="467900"/>
                </a:cubicBezTo>
                <a:cubicBezTo>
                  <a:pt x="2808751" y="429352"/>
                  <a:pt x="2770321" y="507294"/>
                  <a:pt x="2589121" y="497927"/>
                </a:cubicBezTo>
                <a:cubicBezTo>
                  <a:pt x="2407922" y="488560"/>
                  <a:pt x="1984012" y="434918"/>
                  <a:pt x="1827383" y="411699"/>
                </a:cubicBezTo>
                <a:cubicBezTo>
                  <a:pt x="1670754" y="388480"/>
                  <a:pt x="1717124" y="387009"/>
                  <a:pt x="1649350" y="358611"/>
                </a:cubicBezTo>
                <a:cubicBezTo>
                  <a:pt x="1581576" y="330213"/>
                  <a:pt x="1492076" y="241123"/>
                  <a:pt x="1420738" y="241310"/>
                </a:cubicBezTo>
                <a:cubicBezTo>
                  <a:pt x="1349400" y="241497"/>
                  <a:pt x="1252911" y="295982"/>
                  <a:pt x="1117663" y="296855"/>
                </a:cubicBezTo>
                <a:cubicBezTo>
                  <a:pt x="982415" y="297728"/>
                  <a:pt x="742690" y="282881"/>
                  <a:pt x="609252" y="246551"/>
                </a:cubicBezTo>
                <a:cubicBezTo>
                  <a:pt x="503950" y="215810"/>
                  <a:pt x="423657" y="83065"/>
                  <a:pt x="317038" y="78873"/>
                </a:cubicBezTo>
                <a:cubicBezTo>
                  <a:pt x="210419" y="74681"/>
                  <a:pt x="43270" y="183718"/>
                  <a:pt x="1131" y="162712"/>
                </a:cubicBezTo>
                <a:cubicBezTo>
                  <a:pt x="1423" y="136421"/>
                  <a:pt x="-258" y="26291"/>
                  <a:pt x="34" y="0"/>
                </a:cubicBezTo>
                <a:close/>
              </a:path>
            </a:pathLst>
          </a:cu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040986" y="2319960"/>
            <a:ext cx="156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i="0" dirty="0">
                <a:solidFill>
                  <a:prstClr val="black"/>
                </a:solidFill>
                <a:latin typeface="Calibri"/>
              </a:rPr>
              <a:t>3 points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323283" y="2940894"/>
            <a:ext cx="3295680" cy="655943"/>
            <a:chOff x="323283" y="2940894"/>
            <a:chExt cx="3295680" cy="655943"/>
          </a:xfrm>
        </p:grpSpPr>
        <p:sp>
          <p:nvSpPr>
            <p:cNvPr id="25" name="Forme libre 24"/>
            <p:cNvSpPr/>
            <p:nvPr/>
          </p:nvSpPr>
          <p:spPr>
            <a:xfrm>
              <a:off x="323283" y="3037215"/>
              <a:ext cx="1519782" cy="559622"/>
            </a:xfrm>
            <a:custGeom>
              <a:avLst/>
              <a:gdLst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667657 w 6429829"/>
                <a:gd name="connsiteY5" fmla="*/ 769257 h 2526724"/>
                <a:gd name="connsiteX6" fmla="*/ 682172 w 6429829"/>
                <a:gd name="connsiteY6" fmla="*/ 1045029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682172 w 6429829"/>
                <a:gd name="connsiteY6" fmla="*/ 1045029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537028 w 6429829"/>
                <a:gd name="connsiteY8" fmla="*/ 1596572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537028 w 6429829"/>
                <a:gd name="connsiteY8" fmla="*/ 1596572 h 2526724"/>
                <a:gd name="connsiteX9" fmla="*/ 275772 w 6429829"/>
                <a:gd name="connsiteY9" fmla="*/ 1814286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1901372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354286 w 6429829"/>
                <a:gd name="connsiteY21" fmla="*/ 1770743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354286 w 6429829"/>
                <a:gd name="connsiteY21" fmla="*/ 1770743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5544457 w 6429829"/>
                <a:gd name="connsiteY23" fmla="*/ 9434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5399314 w 6429829"/>
                <a:gd name="connsiteY22" fmla="*/ 1480458 h 2526724"/>
                <a:gd name="connsiteX23" fmla="*/ 5544457 w 6429829"/>
                <a:gd name="connsiteY23" fmla="*/ 9434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4978400 w 6429829"/>
                <a:gd name="connsiteY21" fmla="*/ 1901372 h 2526565"/>
                <a:gd name="connsiteX22" fmla="*/ 5399314 w 6429829"/>
                <a:gd name="connsiteY22" fmla="*/ 1480458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399314 w 6429829"/>
                <a:gd name="connsiteY22" fmla="*/ 1480458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631543 w 6429829"/>
                <a:gd name="connsiteY22" fmla="*/ 1233715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631543 w 6429829"/>
                <a:gd name="connsiteY22" fmla="*/ 1233715 h 2526565"/>
                <a:gd name="connsiteX23" fmla="*/ 5704114 w 6429829"/>
                <a:gd name="connsiteY23" fmla="*/ 812801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413829 w 6429829"/>
                <a:gd name="connsiteY22" fmla="*/ 1494973 h 2526565"/>
                <a:gd name="connsiteX23" fmla="*/ 5631543 w 6429829"/>
                <a:gd name="connsiteY23" fmla="*/ 1233715 h 2526565"/>
                <a:gd name="connsiteX24" fmla="*/ 5704114 w 6429829"/>
                <a:gd name="connsiteY24" fmla="*/ 812801 h 2526565"/>
                <a:gd name="connsiteX25" fmla="*/ 5704114 w 6429829"/>
                <a:gd name="connsiteY25" fmla="*/ 406400 h 2526565"/>
                <a:gd name="connsiteX26" fmla="*/ 5936343 w 6429829"/>
                <a:gd name="connsiteY26" fmla="*/ 87086 h 2526565"/>
                <a:gd name="connsiteX27" fmla="*/ 6429829 w 6429829"/>
                <a:gd name="connsiteY27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4862286 w 6429829"/>
                <a:gd name="connsiteY21" fmla="*/ 1567543 h 2526565"/>
                <a:gd name="connsiteX22" fmla="*/ 5413829 w 6429829"/>
                <a:gd name="connsiteY22" fmla="*/ 1494973 h 2526565"/>
                <a:gd name="connsiteX23" fmla="*/ 5631543 w 6429829"/>
                <a:gd name="connsiteY23" fmla="*/ 1233715 h 2526565"/>
                <a:gd name="connsiteX24" fmla="*/ 5704114 w 6429829"/>
                <a:gd name="connsiteY24" fmla="*/ 812801 h 2526565"/>
                <a:gd name="connsiteX25" fmla="*/ 5704114 w 6429829"/>
                <a:gd name="connsiteY25" fmla="*/ 406400 h 2526565"/>
                <a:gd name="connsiteX26" fmla="*/ 5936343 w 6429829"/>
                <a:gd name="connsiteY26" fmla="*/ 87086 h 2526565"/>
                <a:gd name="connsiteX27" fmla="*/ 6429829 w 6429829"/>
                <a:gd name="connsiteY27" fmla="*/ 0 h 2526565"/>
                <a:gd name="connsiteX0" fmla="*/ 0 w 6429829"/>
                <a:gd name="connsiteY0" fmla="*/ 29029 h 2527184"/>
                <a:gd name="connsiteX1" fmla="*/ 246743 w 6429829"/>
                <a:gd name="connsiteY1" fmla="*/ 72572 h 2527184"/>
                <a:gd name="connsiteX2" fmla="*/ 449943 w 6429829"/>
                <a:gd name="connsiteY2" fmla="*/ 174172 h 2527184"/>
                <a:gd name="connsiteX3" fmla="*/ 508000 w 6429829"/>
                <a:gd name="connsiteY3" fmla="*/ 391886 h 2527184"/>
                <a:gd name="connsiteX4" fmla="*/ 508000 w 6429829"/>
                <a:gd name="connsiteY4" fmla="*/ 638629 h 2527184"/>
                <a:gd name="connsiteX5" fmla="*/ 522514 w 6429829"/>
                <a:gd name="connsiteY5" fmla="*/ 899886 h 2527184"/>
                <a:gd name="connsiteX6" fmla="*/ 493486 w 6429829"/>
                <a:gd name="connsiteY6" fmla="*/ 1175657 h 2527184"/>
                <a:gd name="connsiteX7" fmla="*/ 464458 w 6429829"/>
                <a:gd name="connsiteY7" fmla="*/ 1393371 h 2527184"/>
                <a:gd name="connsiteX8" fmla="*/ 435428 w 6429829"/>
                <a:gd name="connsiteY8" fmla="*/ 1640115 h 2527184"/>
                <a:gd name="connsiteX9" fmla="*/ 275772 w 6429829"/>
                <a:gd name="connsiteY9" fmla="*/ 1814286 h 2527184"/>
                <a:gd name="connsiteX10" fmla="*/ 348343 w 6429829"/>
                <a:gd name="connsiteY10" fmla="*/ 1988457 h 2527184"/>
                <a:gd name="connsiteX11" fmla="*/ 696686 w 6429829"/>
                <a:gd name="connsiteY11" fmla="*/ 2032000 h 2527184"/>
                <a:gd name="connsiteX12" fmla="*/ 885372 w 6429829"/>
                <a:gd name="connsiteY12" fmla="*/ 2017486 h 2527184"/>
                <a:gd name="connsiteX13" fmla="*/ 1117600 w 6429829"/>
                <a:gd name="connsiteY13" fmla="*/ 2061029 h 2527184"/>
                <a:gd name="connsiteX14" fmla="*/ 1596572 w 6429829"/>
                <a:gd name="connsiteY14" fmla="*/ 2017486 h 2527184"/>
                <a:gd name="connsiteX15" fmla="*/ 1988457 w 6429829"/>
                <a:gd name="connsiteY15" fmla="*/ 2075543 h 2527184"/>
                <a:gd name="connsiteX16" fmla="*/ 2249714 w 6429829"/>
                <a:gd name="connsiteY16" fmla="*/ 2162629 h 2527184"/>
                <a:gd name="connsiteX17" fmla="*/ 2714172 w 6429829"/>
                <a:gd name="connsiteY17" fmla="*/ 2249714 h 2527184"/>
                <a:gd name="connsiteX18" fmla="*/ 3643086 w 6429829"/>
                <a:gd name="connsiteY18" fmla="*/ 2525486 h 2527184"/>
                <a:gd name="connsiteX19" fmla="*/ 3976914 w 6429829"/>
                <a:gd name="connsiteY19" fmla="*/ 2336800 h 2527184"/>
                <a:gd name="connsiteX20" fmla="*/ 4020457 w 6429829"/>
                <a:gd name="connsiteY20" fmla="*/ 1785258 h 2527184"/>
                <a:gd name="connsiteX21" fmla="*/ 4862286 w 6429829"/>
                <a:gd name="connsiteY21" fmla="*/ 1567543 h 2527184"/>
                <a:gd name="connsiteX22" fmla="*/ 5413829 w 6429829"/>
                <a:gd name="connsiteY22" fmla="*/ 1494973 h 2527184"/>
                <a:gd name="connsiteX23" fmla="*/ 5631543 w 6429829"/>
                <a:gd name="connsiteY23" fmla="*/ 1233715 h 2527184"/>
                <a:gd name="connsiteX24" fmla="*/ 5704114 w 6429829"/>
                <a:gd name="connsiteY24" fmla="*/ 812801 h 2527184"/>
                <a:gd name="connsiteX25" fmla="*/ 5704114 w 6429829"/>
                <a:gd name="connsiteY25" fmla="*/ 406400 h 2527184"/>
                <a:gd name="connsiteX26" fmla="*/ 5936343 w 6429829"/>
                <a:gd name="connsiteY26" fmla="*/ 87086 h 2527184"/>
                <a:gd name="connsiteX27" fmla="*/ 6429829 w 6429829"/>
                <a:gd name="connsiteY27" fmla="*/ 0 h 2527184"/>
                <a:gd name="connsiteX0" fmla="*/ 0 w 6429829"/>
                <a:gd name="connsiteY0" fmla="*/ 29029 h 2531893"/>
                <a:gd name="connsiteX1" fmla="*/ 246743 w 6429829"/>
                <a:gd name="connsiteY1" fmla="*/ 72572 h 2531893"/>
                <a:gd name="connsiteX2" fmla="*/ 449943 w 6429829"/>
                <a:gd name="connsiteY2" fmla="*/ 174172 h 2531893"/>
                <a:gd name="connsiteX3" fmla="*/ 508000 w 6429829"/>
                <a:gd name="connsiteY3" fmla="*/ 391886 h 2531893"/>
                <a:gd name="connsiteX4" fmla="*/ 508000 w 6429829"/>
                <a:gd name="connsiteY4" fmla="*/ 638629 h 2531893"/>
                <a:gd name="connsiteX5" fmla="*/ 522514 w 6429829"/>
                <a:gd name="connsiteY5" fmla="*/ 899886 h 2531893"/>
                <a:gd name="connsiteX6" fmla="*/ 493486 w 6429829"/>
                <a:gd name="connsiteY6" fmla="*/ 1175657 h 2531893"/>
                <a:gd name="connsiteX7" fmla="*/ 464458 w 6429829"/>
                <a:gd name="connsiteY7" fmla="*/ 1393371 h 2531893"/>
                <a:gd name="connsiteX8" fmla="*/ 435428 w 6429829"/>
                <a:gd name="connsiteY8" fmla="*/ 1640115 h 2531893"/>
                <a:gd name="connsiteX9" fmla="*/ 275772 w 6429829"/>
                <a:gd name="connsiteY9" fmla="*/ 1814286 h 2531893"/>
                <a:gd name="connsiteX10" fmla="*/ 348343 w 6429829"/>
                <a:gd name="connsiteY10" fmla="*/ 1988457 h 2531893"/>
                <a:gd name="connsiteX11" fmla="*/ 696686 w 6429829"/>
                <a:gd name="connsiteY11" fmla="*/ 2032000 h 2531893"/>
                <a:gd name="connsiteX12" fmla="*/ 885372 w 6429829"/>
                <a:gd name="connsiteY12" fmla="*/ 2017486 h 2531893"/>
                <a:gd name="connsiteX13" fmla="*/ 1117600 w 6429829"/>
                <a:gd name="connsiteY13" fmla="*/ 2061029 h 2531893"/>
                <a:gd name="connsiteX14" fmla="*/ 1596572 w 6429829"/>
                <a:gd name="connsiteY14" fmla="*/ 2017486 h 2531893"/>
                <a:gd name="connsiteX15" fmla="*/ 1988457 w 6429829"/>
                <a:gd name="connsiteY15" fmla="*/ 2075543 h 2531893"/>
                <a:gd name="connsiteX16" fmla="*/ 2249714 w 6429829"/>
                <a:gd name="connsiteY16" fmla="*/ 2162629 h 2531893"/>
                <a:gd name="connsiteX17" fmla="*/ 2714172 w 6429829"/>
                <a:gd name="connsiteY17" fmla="*/ 2249714 h 2531893"/>
                <a:gd name="connsiteX18" fmla="*/ 3643086 w 6429829"/>
                <a:gd name="connsiteY18" fmla="*/ 2525486 h 2531893"/>
                <a:gd name="connsiteX19" fmla="*/ 3294743 w 6429829"/>
                <a:gd name="connsiteY19" fmla="*/ 1944915 h 2531893"/>
                <a:gd name="connsiteX20" fmla="*/ 4020457 w 6429829"/>
                <a:gd name="connsiteY20" fmla="*/ 1785258 h 2531893"/>
                <a:gd name="connsiteX21" fmla="*/ 4862286 w 6429829"/>
                <a:gd name="connsiteY21" fmla="*/ 1567543 h 2531893"/>
                <a:gd name="connsiteX22" fmla="*/ 5413829 w 6429829"/>
                <a:gd name="connsiteY22" fmla="*/ 1494973 h 2531893"/>
                <a:gd name="connsiteX23" fmla="*/ 5631543 w 6429829"/>
                <a:gd name="connsiteY23" fmla="*/ 1233715 h 2531893"/>
                <a:gd name="connsiteX24" fmla="*/ 5704114 w 6429829"/>
                <a:gd name="connsiteY24" fmla="*/ 812801 h 2531893"/>
                <a:gd name="connsiteX25" fmla="*/ 5704114 w 6429829"/>
                <a:gd name="connsiteY25" fmla="*/ 406400 h 2531893"/>
                <a:gd name="connsiteX26" fmla="*/ 5936343 w 6429829"/>
                <a:gd name="connsiteY26" fmla="*/ 87086 h 2531893"/>
                <a:gd name="connsiteX27" fmla="*/ 6429829 w 6429829"/>
                <a:gd name="connsiteY27" fmla="*/ 0 h 2531893"/>
                <a:gd name="connsiteX0" fmla="*/ 0 w 6429829"/>
                <a:gd name="connsiteY0" fmla="*/ 29029 h 2254107"/>
                <a:gd name="connsiteX1" fmla="*/ 246743 w 6429829"/>
                <a:gd name="connsiteY1" fmla="*/ 72572 h 2254107"/>
                <a:gd name="connsiteX2" fmla="*/ 449943 w 6429829"/>
                <a:gd name="connsiteY2" fmla="*/ 174172 h 2254107"/>
                <a:gd name="connsiteX3" fmla="*/ 508000 w 6429829"/>
                <a:gd name="connsiteY3" fmla="*/ 391886 h 2254107"/>
                <a:gd name="connsiteX4" fmla="*/ 508000 w 6429829"/>
                <a:gd name="connsiteY4" fmla="*/ 638629 h 2254107"/>
                <a:gd name="connsiteX5" fmla="*/ 522514 w 6429829"/>
                <a:gd name="connsiteY5" fmla="*/ 899886 h 2254107"/>
                <a:gd name="connsiteX6" fmla="*/ 493486 w 6429829"/>
                <a:gd name="connsiteY6" fmla="*/ 1175657 h 2254107"/>
                <a:gd name="connsiteX7" fmla="*/ 464458 w 6429829"/>
                <a:gd name="connsiteY7" fmla="*/ 1393371 h 2254107"/>
                <a:gd name="connsiteX8" fmla="*/ 435428 w 6429829"/>
                <a:gd name="connsiteY8" fmla="*/ 1640115 h 2254107"/>
                <a:gd name="connsiteX9" fmla="*/ 275772 w 6429829"/>
                <a:gd name="connsiteY9" fmla="*/ 1814286 h 2254107"/>
                <a:gd name="connsiteX10" fmla="*/ 348343 w 6429829"/>
                <a:gd name="connsiteY10" fmla="*/ 1988457 h 2254107"/>
                <a:gd name="connsiteX11" fmla="*/ 696686 w 6429829"/>
                <a:gd name="connsiteY11" fmla="*/ 2032000 h 2254107"/>
                <a:gd name="connsiteX12" fmla="*/ 885372 w 6429829"/>
                <a:gd name="connsiteY12" fmla="*/ 2017486 h 2254107"/>
                <a:gd name="connsiteX13" fmla="*/ 1117600 w 6429829"/>
                <a:gd name="connsiteY13" fmla="*/ 2061029 h 2254107"/>
                <a:gd name="connsiteX14" fmla="*/ 1596572 w 6429829"/>
                <a:gd name="connsiteY14" fmla="*/ 2017486 h 2254107"/>
                <a:gd name="connsiteX15" fmla="*/ 1988457 w 6429829"/>
                <a:gd name="connsiteY15" fmla="*/ 2075543 h 2254107"/>
                <a:gd name="connsiteX16" fmla="*/ 2249714 w 6429829"/>
                <a:gd name="connsiteY16" fmla="*/ 2162629 h 2254107"/>
                <a:gd name="connsiteX17" fmla="*/ 2714172 w 6429829"/>
                <a:gd name="connsiteY17" fmla="*/ 2249714 h 2254107"/>
                <a:gd name="connsiteX18" fmla="*/ 2728686 w 6429829"/>
                <a:gd name="connsiteY18" fmla="*/ 2017486 h 2254107"/>
                <a:gd name="connsiteX19" fmla="*/ 3294743 w 6429829"/>
                <a:gd name="connsiteY19" fmla="*/ 1944915 h 2254107"/>
                <a:gd name="connsiteX20" fmla="*/ 4020457 w 6429829"/>
                <a:gd name="connsiteY20" fmla="*/ 1785258 h 2254107"/>
                <a:gd name="connsiteX21" fmla="*/ 4862286 w 6429829"/>
                <a:gd name="connsiteY21" fmla="*/ 1567543 h 2254107"/>
                <a:gd name="connsiteX22" fmla="*/ 5413829 w 6429829"/>
                <a:gd name="connsiteY22" fmla="*/ 1494973 h 2254107"/>
                <a:gd name="connsiteX23" fmla="*/ 5631543 w 6429829"/>
                <a:gd name="connsiteY23" fmla="*/ 1233715 h 2254107"/>
                <a:gd name="connsiteX24" fmla="*/ 5704114 w 6429829"/>
                <a:gd name="connsiteY24" fmla="*/ 812801 h 2254107"/>
                <a:gd name="connsiteX25" fmla="*/ 5704114 w 6429829"/>
                <a:gd name="connsiteY25" fmla="*/ 406400 h 2254107"/>
                <a:gd name="connsiteX26" fmla="*/ 5936343 w 6429829"/>
                <a:gd name="connsiteY26" fmla="*/ 87086 h 2254107"/>
                <a:gd name="connsiteX27" fmla="*/ 6429829 w 6429829"/>
                <a:gd name="connsiteY27" fmla="*/ 0 h 2254107"/>
                <a:gd name="connsiteX0" fmla="*/ 0 w 6429829"/>
                <a:gd name="connsiteY0" fmla="*/ 29029 h 2163152"/>
                <a:gd name="connsiteX1" fmla="*/ 246743 w 6429829"/>
                <a:gd name="connsiteY1" fmla="*/ 72572 h 2163152"/>
                <a:gd name="connsiteX2" fmla="*/ 449943 w 6429829"/>
                <a:gd name="connsiteY2" fmla="*/ 174172 h 2163152"/>
                <a:gd name="connsiteX3" fmla="*/ 508000 w 6429829"/>
                <a:gd name="connsiteY3" fmla="*/ 391886 h 2163152"/>
                <a:gd name="connsiteX4" fmla="*/ 508000 w 6429829"/>
                <a:gd name="connsiteY4" fmla="*/ 638629 h 2163152"/>
                <a:gd name="connsiteX5" fmla="*/ 522514 w 6429829"/>
                <a:gd name="connsiteY5" fmla="*/ 899886 h 2163152"/>
                <a:gd name="connsiteX6" fmla="*/ 493486 w 6429829"/>
                <a:gd name="connsiteY6" fmla="*/ 1175657 h 2163152"/>
                <a:gd name="connsiteX7" fmla="*/ 464458 w 6429829"/>
                <a:gd name="connsiteY7" fmla="*/ 1393371 h 2163152"/>
                <a:gd name="connsiteX8" fmla="*/ 435428 w 6429829"/>
                <a:gd name="connsiteY8" fmla="*/ 1640115 h 2163152"/>
                <a:gd name="connsiteX9" fmla="*/ 275772 w 6429829"/>
                <a:gd name="connsiteY9" fmla="*/ 1814286 h 2163152"/>
                <a:gd name="connsiteX10" fmla="*/ 348343 w 6429829"/>
                <a:gd name="connsiteY10" fmla="*/ 1988457 h 2163152"/>
                <a:gd name="connsiteX11" fmla="*/ 696686 w 6429829"/>
                <a:gd name="connsiteY11" fmla="*/ 2032000 h 2163152"/>
                <a:gd name="connsiteX12" fmla="*/ 885372 w 6429829"/>
                <a:gd name="connsiteY12" fmla="*/ 2017486 h 2163152"/>
                <a:gd name="connsiteX13" fmla="*/ 1117600 w 6429829"/>
                <a:gd name="connsiteY13" fmla="*/ 2061029 h 2163152"/>
                <a:gd name="connsiteX14" fmla="*/ 1596572 w 6429829"/>
                <a:gd name="connsiteY14" fmla="*/ 2017486 h 2163152"/>
                <a:gd name="connsiteX15" fmla="*/ 1988457 w 6429829"/>
                <a:gd name="connsiteY15" fmla="*/ 2075543 h 2163152"/>
                <a:gd name="connsiteX16" fmla="*/ 2249714 w 6429829"/>
                <a:gd name="connsiteY16" fmla="*/ 2162629 h 2163152"/>
                <a:gd name="connsiteX17" fmla="*/ 2394857 w 6429829"/>
                <a:gd name="connsiteY17" fmla="*/ 2031999 h 2163152"/>
                <a:gd name="connsiteX18" fmla="*/ 2728686 w 6429829"/>
                <a:gd name="connsiteY18" fmla="*/ 2017486 h 2163152"/>
                <a:gd name="connsiteX19" fmla="*/ 3294743 w 6429829"/>
                <a:gd name="connsiteY19" fmla="*/ 1944915 h 2163152"/>
                <a:gd name="connsiteX20" fmla="*/ 4020457 w 6429829"/>
                <a:gd name="connsiteY20" fmla="*/ 1785258 h 2163152"/>
                <a:gd name="connsiteX21" fmla="*/ 4862286 w 6429829"/>
                <a:gd name="connsiteY21" fmla="*/ 1567543 h 2163152"/>
                <a:gd name="connsiteX22" fmla="*/ 5413829 w 6429829"/>
                <a:gd name="connsiteY22" fmla="*/ 1494973 h 2163152"/>
                <a:gd name="connsiteX23" fmla="*/ 5631543 w 6429829"/>
                <a:gd name="connsiteY23" fmla="*/ 1233715 h 2163152"/>
                <a:gd name="connsiteX24" fmla="*/ 5704114 w 6429829"/>
                <a:gd name="connsiteY24" fmla="*/ 812801 h 2163152"/>
                <a:gd name="connsiteX25" fmla="*/ 5704114 w 6429829"/>
                <a:gd name="connsiteY25" fmla="*/ 406400 h 2163152"/>
                <a:gd name="connsiteX26" fmla="*/ 5936343 w 6429829"/>
                <a:gd name="connsiteY26" fmla="*/ 87086 h 2163152"/>
                <a:gd name="connsiteX27" fmla="*/ 6429829 w 6429829"/>
                <a:gd name="connsiteY27" fmla="*/ 0 h 2163152"/>
                <a:gd name="connsiteX0" fmla="*/ 0 w 6429829"/>
                <a:gd name="connsiteY0" fmla="*/ 29029 h 2264253"/>
                <a:gd name="connsiteX1" fmla="*/ 246743 w 6429829"/>
                <a:gd name="connsiteY1" fmla="*/ 72572 h 2264253"/>
                <a:gd name="connsiteX2" fmla="*/ 449943 w 6429829"/>
                <a:gd name="connsiteY2" fmla="*/ 174172 h 2264253"/>
                <a:gd name="connsiteX3" fmla="*/ 508000 w 6429829"/>
                <a:gd name="connsiteY3" fmla="*/ 391886 h 2264253"/>
                <a:gd name="connsiteX4" fmla="*/ 508000 w 6429829"/>
                <a:gd name="connsiteY4" fmla="*/ 638629 h 2264253"/>
                <a:gd name="connsiteX5" fmla="*/ 522514 w 6429829"/>
                <a:gd name="connsiteY5" fmla="*/ 899886 h 2264253"/>
                <a:gd name="connsiteX6" fmla="*/ 493486 w 6429829"/>
                <a:gd name="connsiteY6" fmla="*/ 1175657 h 2264253"/>
                <a:gd name="connsiteX7" fmla="*/ 464458 w 6429829"/>
                <a:gd name="connsiteY7" fmla="*/ 1393371 h 2264253"/>
                <a:gd name="connsiteX8" fmla="*/ 435428 w 6429829"/>
                <a:gd name="connsiteY8" fmla="*/ 1640115 h 2264253"/>
                <a:gd name="connsiteX9" fmla="*/ 275772 w 6429829"/>
                <a:gd name="connsiteY9" fmla="*/ 1814286 h 2264253"/>
                <a:gd name="connsiteX10" fmla="*/ 348343 w 6429829"/>
                <a:gd name="connsiteY10" fmla="*/ 1988457 h 2264253"/>
                <a:gd name="connsiteX11" fmla="*/ 696686 w 6429829"/>
                <a:gd name="connsiteY11" fmla="*/ 2032000 h 2264253"/>
                <a:gd name="connsiteX12" fmla="*/ 885372 w 6429829"/>
                <a:gd name="connsiteY12" fmla="*/ 2017486 h 2264253"/>
                <a:gd name="connsiteX13" fmla="*/ 1117600 w 6429829"/>
                <a:gd name="connsiteY13" fmla="*/ 2061029 h 2264253"/>
                <a:gd name="connsiteX14" fmla="*/ 1422401 w 6429829"/>
                <a:gd name="connsiteY14" fmla="*/ 2264229 h 2264253"/>
                <a:gd name="connsiteX15" fmla="*/ 1988457 w 6429829"/>
                <a:gd name="connsiteY15" fmla="*/ 2075543 h 2264253"/>
                <a:gd name="connsiteX16" fmla="*/ 2249714 w 6429829"/>
                <a:gd name="connsiteY16" fmla="*/ 2162629 h 2264253"/>
                <a:gd name="connsiteX17" fmla="*/ 2394857 w 6429829"/>
                <a:gd name="connsiteY17" fmla="*/ 2031999 h 2264253"/>
                <a:gd name="connsiteX18" fmla="*/ 2728686 w 6429829"/>
                <a:gd name="connsiteY18" fmla="*/ 2017486 h 2264253"/>
                <a:gd name="connsiteX19" fmla="*/ 3294743 w 6429829"/>
                <a:gd name="connsiteY19" fmla="*/ 1944915 h 2264253"/>
                <a:gd name="connsiteX20" fmla="*/ 4020457 w 6429829"/>
                <a:gd name="connsiteY20" fmla="*/ 1785258 h 2264253"/>
                <a:gd name="connsiteX21" fmla="*/ 4862286 w 6429829"/>
                <a:gd name="connsiteY21" fmla="*/ 1567543 h 2264253"/>
                <a:gd name="connsiteX22" fmla="*/ 5413829 w 6429829"/>
                <a:gd name="connsiteY22" fmla="*/ 1494973 h 2264253"/>
                <a:gd name="connsiteX23" fmla="*/ 5631543 w 6429829"/>
                <a:gd name="connsiteY23" fmla="*/ 1233715 h 2264253"/>
                <a:gd name="connsiteX24" fmla="*/ 5704114 w 6429829"/>
                <a:gd name="connsiteY24" fmla="*/ 812801 h 2264253"/>
                <a:gd name="connsiteX25" fmla="*/ 5704114 w 6429829"/>
                <a:gd name="connsiteY25" fmla="*/ 406400 h 2264253"/>
                <a:gd name="connsiteX26" fmla="*/ 5936343 w 6429829"/>
                <a:gd name="connsiteY26" fmla="*/ 87086 h 2264253"/>
                <a:gd name="connsiteX27" fmla="*/ 6429829 w 6429829"/>
                <a:gd name="connsiteY27" fmla="*/ 0 h 2264253"/>
                <a:gd name="connsiteX0" fmla="*/ 0 w 6429829"/>
                <a:gd name="connsiteY0" fmla="*/ 29029 h 2270499"/>
                <a:gd name="connsiteX1" fmla="*/ 246743 w 6429829"/>
                <a:gd name="connsiteY1" fmla="*/ 72572 h 2270499"/>
                <a:gd name="connsiteX2" fmla="*/ 449943 w 6429829"/>
                <a:gd name="connsiteY2" fmla="*/ 174172 h 2270499"/>
                <a:gd name="connsiteX3" fmla="*/ 508000 w 6429829"/>
                <a:gd name="connsiteY3" fmla="*/ 391886 h 2270499"/>
                <a:gd name="connsiteX4" fmla="*/ 508000 w 6429829"/>
                <a:gd name="connsiteY4" fmla="*/ 638629 h 2270499"/>
                <a:gd name="connsiteX5" fmla="*/ 522514 w 6429829"/>
                <a:gd name="connsiteY5" fmla="*/ 899886 h 2270499"/>
                <a:gd name="connsiteX6" fmla="*/ 493486 w 6429829"/>
                <a:gd name="connsiteY6" fmla="*/ 1175657 h 2270499"/>
                <a:gd name="connsiteX7" fmla="*/ 464458 w 6429829"/>
                <a:gd name="connsiteY7" fmla="*/ 1393371 h 2270499"/>
                <a:gd name="connsiteX8" fmla="*/ 435428 w 6429829"/>
                <a:gd name="connsiteY8" fmla="*/ 1640115 h 2270499"/>
                <a:gd name="connsiteX9" fmla="*/ 275772 w 6429829"/>
                <a:gd name="connsiteY9" fmla="*/ 1814286 h 2270499"/>
                <a:gd name="connsiteX10" fmla="*/ 348343 w 6429829"/>
                <a:gd name="connsiteY10" fmla="*/ 1988457 h 2270499"/>
                <a:gd name="connsiteX11" fmla="*/ 696686 w 6429829"/>
                <a:gd name="connsiteY11" fmla="*/ 2032000 h 2270499"/>
                <a:gd name="connsiteX12" fmla="*/ 885372 w 6429829"/>
                <a:gd name="connsiteY12" fmla="*/ 2017486 h 2270499"/>
                <a:gd name="connsiteX13" fmla="*/ 986971 w 6429829"/>
                <a:gd name="connsiteY13" fmla="*/ 2206172 h 2270499"/>
                <a:gd name="connsiteX14" fmla="*/ 1422401 w 6429829"/>
                <a:gd name="connsiteY14" fmla="*/ 2264229 h 2270499"/>
                <a:gd name="connsiteX15" fmla="*/ 1988457 w 6429829"/>
                <a:gd name="connsiteY15" fmla="*/ 2075543 h 2270499"/>
                <a:gd name="connsiteX16" fmla="*/ 2249714 w 6429829"/>
                <a:gd name="connsiteY16" fmla="*/ 2162629 h 2270499"/>
                <a:gd name="connsiteX17" fmla="*/ 2394857 w 6429829"/>
                <a:gd name="connsiteY17" fmla="*/ 2031999 h 2270499"/>
                <a:gd name="connsiteX18" fmla="*/ 2728686 w 6429829"/>
                <a:gd name="connsiteY18" fmla="*/ 2017486 h 2270499"/>
                <a:gd name="connsiteX19" fmla="*/ 3294743 w 6429829"/>
                <a:gd name="connsiteY19" fmla="*/ 1944915 h 2270499"/>
                <a:gd name="connsiteX20" fmla="*/ 4020457 w 6429829"/>
                <a:gd name="connsiteY20" fmla="*/ 1785258 h 2270499"/>
                <a:gd name="connsiteX21" fmla="*/ 4862286 w 6429829"/>
                <a:gd name="connsiteY21" fmla="*/ 1567543 h 2270499"/>
                <a:gd name="connsiteX22" fmla="*/ 5413829 w 6429829"/>
                <a:gd name="connsiteY22" fmla="*/ 1494973 h 2270499"/>
                <a:gd name="connsiteX23" fmla="*/ 5631543 w 6429829"/>
                <a:gd name="connsiteY23" fmla="*/ 1233715 h 2270499"/>
                <a:gd name="connsiteX24" fmla="*/ 5704114 w 6429829"/>
                <a:gd name="connsiteY24" fmla="*/ 812801 h 2270499"/>
                <a:gd name="connsiteX25" fmla="*/ 5704114 w 6429829"/>
                <a:gd name="connsiteY25" fmla="*/ 406400 h 2270499"/>
                <a:gd name="connsiteX26" fmla="*/ 5936343 w 6429829"/>
                <a:gd name="connsiteY26" fmla="*/ 87086 h 2270499"/>
                <a:gd name="connsiteX27" fmla="*/ 6429829 w 6429829"/>
                <a:gd name="connsiteY27" fmla="*/ 0 h 2270499"/>
                <a:gd name="connsiteX0" fmla="*/ 0 w 6429829"/>
                <a:gd name="connsiteY0" fmla="*/ 29029 h 2268630"/>
                <a:gd name="connsiteX1" fmla="*/ 246743 w 6429829"/>
                <a:gd name="connsiteY1" fmla="*/ 72572 h 2268630"/>
                <a:gd name="connsiteX2" fmla="*/ 449943 w 6429829"/>
                <a:gd name="connsiteY2" fmla="*/ 174172 h 2268630"/>
                <a:gd name="connsiteX3" fmla="*/ 508000 w 6429829"/>
                <a:gd name="connsiteY3" fmla="*/ 391886 h 2268630"/>
                <a:gd name="connsiteX4" fmla="*/ 508000 w 6429829"/>
                <a:gd name="connsiteY4" fmla="*/ 638629 h 2268630"/>
                <a:gd name="connsiteX5" fmla="*/ 522514 w 6429829"/>
                <a:gd name="connsiteY5" fmla="*/ 899886 h 2268630"/>
                <a:gd name="connsiteX6" fmla="*/ 493486 w 6429829"/>
                <a:gd name="connsiteY6" fmla="*/ 1175657 h 2268630"/>
                <a:gd name="connsiteX7" fmla="*/ 464458 w 6429829"/>
                <a:gd name="connsiteY7" fmla="*/ 1393371 h 2268630"/>
                <a:gd name="connsiteX8" fmla="*/ 435428 w 6429829"/>
                <a:gd name="connsiteY8" fmla="*/ 1640115 h 2268630"/>
                <a:gd name="connsiteX9" fmla="*/ 275772 w 6429829"/>
                <a:gd name="connsiteY9" fmla="*/ 1814286 h 2268630"/>
                <a:gd name="connsiteX10" fmla="*/ 348343 w 6429829"/>
                <a:gd name="connsiteY10" fmla="*/ 1988457 h 2268630"/>
                <a:gd name="connsiteX11" fmla="*/ 696686 w 6429829"/>
                <a:gd name="connsiteY11" fmla="*/ 2032000 h 2268630"/>
                <a:gd name="connsiteX12" fmla="*/ 812800 w 6429829"/>
                <a:gd name="connsiteY12" fmla="*/ 2177143 h 2268630"/>
                <a:gd name="connsiteX13" fmla="*/ 986971 w 6429829"/>
                <a:gd name="connsiteY13" fmla="*/ 2206172 h 2268630"/>
                <a:gd name="connsiteX14" fmla="*/ 1422401 w 6429829"/>
                <a:gd name="connsiteY14" fmla="*/ 2264229 h 2268630"/>
                <a:gd name="connsiteX15" fmla="*/ 1988457 w 6429829"/>
                <a:gd name="connsiteY15" fmla="*/ 2075543 h 2268630"/>
                <a:gd name="connsiteX16" fmla="*/ 2249714 w 6429829"/>
                <a:gd name="connsiteY16" fmla="*/ 2162629 h 2268630"/>
                <a:gd name="connsiteX17" fmla="*/ 2394857 w 6429829"/>
                <a:gd name="connsiteY17" fmla="*/ 2031999 h 2268630"/>
                <a:gd name="connsiteX18" fmla="*/ 2728686 w 6429829"/>
                <a:gd name="connsiteY18" fmla="*/ 2017486 h 2268630"/>
                <a:gd name="connsiteX19" fmla="*/ 3294743 w 6429829"/>
                <a:gd name="connsiteY19" fmla="*/ 1944915 h 2268630"/>
                <a:gd name="connsiteX20" fmla="*/ 4020457 w 6429829"/>
                <a:gd name="connsiteY20" fmla="*/ 1785258 h 2268630"/>
                <a:gd name="connsiteX21" fmla="*/ 4862286 w 6429829"/>
                <a:gd name="connsiteY21" fmla="*/ 1567543 h 2268630"/>
                <a:gd name="connsiteX22" fmla="*/ 5413829 w 6429829"/>
                <a:gd name="connsiteY22" fmla="*/ 1494973 h 2268630"/>
                <a:gd name="connsiteX23" fmla="*/ 5631543 w 6429829"/>
                <a:gd name="connsiteY23" fmla="*/ 1233715 h 2268630"/>
                <a:gd name="connsiteX24" fmla="*/ 5704114 w 6429829"/>
                <a:gd name="connsiteY24" fmla="*/ 812801 h 2268630"/>
                <a:gd name="connsiteX25" fmla="*/ 5704114 w 6429829"/>
                <a:gd name="connsiteY25" fmla="*/ 406400 h 2268630"/>
                <a:gd name="connsiteX26" fmla="*/ 5936343 w 6429829"/>
                <a:gd name="connsiteY26" fmla="*/ 87086 h 2268630"/>
                <a:gd name="connsiteX27" fmla="*/ 6429829 w 6429829"/>
                <a:gd name="connsiteY27" fmla="*/ 0 h 2268630"/>
                <a:gd name="connsiteX0" fmla="*/ 0 w 6429829"/>
                <a:gd name="connsiteY0" fmla="*/ 29029 h 2268630"/>
                <a:gd name="connsiteX1" fmla="*/ 246743 w 6429829"/>
                <a:gd name="connsiteY1" fmla="*/ 72572 h 2268630"/>
                <a:gd name="connsiteX2" fmla="*/ 449943 w 6429829"/>
                <a:gd name="connsiteY2" fmla="*/ 174172 h 2268630"/>
                <a:gd name="connsiteX3" fmla="*/ 508000 w 6429829"/>
                <a:gd name="connsiteY3" fmla="*/ 391886 h 2268630"/>
                <a:gd name="connsiteX4" fmla="*/ 508000 w 6429829"/>
                <a:gd name="connsiteY4" fmla="*/ 638629 h 2268630"/>
                <a:gd name="connsiteX5" fmla="*/ 522514 w 6429829"/>
                <a:gd name="connsiteY5" fmla="*/ 899886 h 2268630"/>
                <a:gd name="connsiteX6" fmla="*/ 493486 w 6429829"/>
                <a:gd name="connsiteY6" fmla="*/ 1175657 h 2268630"/>
                <a:gd name="connsiteX7" fmla="*/ 464458 w 6429829"/>
                <a:gd name="connsiteY7" fmla="*/ 1393371 h 2268630"/>
                <a:gd name="connsiteX8" fmla="*/ 435428 w 6429829"/>
                <a:gd name="connsiteY8" fmla="*/ 1640115 h 2268630"/>
                <a:gd name="connsiteX9" fmla="*/ 275772 w 6429829"/>
                <a:gd name="connsiteY9" fmla="*/ 1814286 h 2268630"/>
                <a:gd name="connsiteX10" fmla="*/ 348343 w 6429829"/>
                <a:gd name="connsiteY10" fmla="*/ 1988457 h 2268630"/>
                <a:gd name="connsiteX11" fmla="*/ 638629 w 6429829"/>
                <a:gd name="connsiteY11" fmla="*/ 2090057 h 2268630"/>
                <a:gd name="connsiteX12" fmla="*/ 812800 w 6429829"/>
                <a:gd name="connsiteY12" fmla="*/ 2177143 h 2268630"/>
                <a:gd name="connsiteX13" fmla="*/ 986971 w 6429829"/>
                <a:gd name="connsiteY13" fmla="*/ 2206172 h 2268630"/>
                <a:gd name="connsiteX14" fmla="*/ 1422401 w 6429829"/>
                <a:gd name="connsiteY14" fmla="*/ 2264229 h 2268630"/>
                <a:gd name="connsiteX15" fmla="*/ 1988457 w 6429829"/>
                <a:gd name="connsiteY15" fmla="*/ 2075543 h 2268630"/>
                <a:gd name="connsiteX16" fmla="*/ 2249714 w 6429829"/>
                <a:gd name="connsiteY16" fmla="*/ 2162629 h 2268630"/>
                <a:gd name="connsiteX17" fmla="*/ 2394857 w 6429829"/>
                <a:gd name="connsiteY17" fmla="*/ 2031999 h 2268630"/>
                <a:gd name="connsiteX18" fmla="*/ 2728686 w 6429829"/>
                <a:gd name="connsiteY18" fmla="*/ 2017486 h 2268630"/>
                <a:gd name="connsiteX19" fmla="*/ 3294743 w 6429829"/>
                <a:gd name="connsiteY19" fmla="*/ 1944915 h 2268630"/>
                <a:gd name="connsiteX20" fmla="*/ 4020457 w 6429829"/>
                <a:gd name="connsiteY20" fmla="*/ 1785258 h 2268630"/>
                <a:gd name="connsiteX21" fmla="*/ 4862286 w 6429829"/>
                <a:gd name="connsiteY21" fmla="*/ 1567543 h 2268630"/>
                <a:gd name="connsiteX22" fmla="*/ 5413829 w 6429829"/>
                <a:gd name="connsiteY22" fmla="*/ 1494973 h 2268630"/>
                <a:gd name="connsiteX23" fmla="*/ 5631543 w 6429829"/>
                <a:gd name="connsiteY23" fmla="*/ 1233715 h 2268630"/>
                <a:gd name="connsiteX24" fmla="*/ 5704114 w 6429829"/>
                <a:gd name="connsiteY24" fmla="*/ 812801 h 2268630"/>
                <a:gd name="connsiteX25" fmla="*/ 5704114 w 6429829"/>
                <a:gd name="connsiteY25" fmla="*/ 406400 h 2268630"/>
                <a:gd name="connsiteX26" fmla="*/ 5936343 w 6429829"/>
                <a:gd name="connsiteY26" fmla="*/ 87086 h 2268630"/>
                <a:gd name="connsiteX27" fmla="*/ 6429829 w 6429829"/>
                <a:gd name="connsiteY27" fmla="*/ 0 h 2268630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162629 h 2274487"/>
                <a:gd name="connsiteX17" fmla="*/ 2394857 w 6429829"/>
                <a:gd name="connsiteY17" fmla="*/ 20319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394857 w 6429829"/>
                <a:gd name="connsiteY17" fmla="*/ 20319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83543 w 6429829"/>
                <a:gd name="connsiteY17" fmla="*/ 21335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83543 w 6429829"/>
                <a:gd name="connsiteY17" fmla="*/ 2133599 h 2274487"/>
                <a:gd name="connsiteX18" fmla="*/ 2786744 w 6429829"/>
                <a:gd name="connsiteY18" fmla="*/ 1930400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54515 w 6429829"/>
                <a:gd name="connsiteY17" fmla="*/ 2046513 h 2274487"/>
                <a:gd name="connsiteX18" fmla="*/ 2786744 w 6429829"/>
                <a:gd name="connsiteY18" fmla="*/ 1930400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522514 w 6429829"/>
                <a:gd name="connsiteY4" fmla="*/ 899886 h 2274487"/>
                <a:gd name="connsiteX5" fmla="*/ 493486 w 6429829"/>
                <a:gd name="connsiteY5" fmla="*/ 1175657 h 2274487"/>
                <a:gd name="connsiteX6" fmla="*/ 464458 w 6429829"/>
                <a:gd name="connsiteY6" fmla="*/ 1393371 h 2274487"/>
                <a:gd name="connsiteX7" fmla="*/ 435428 w 6429829"/>
                <a:gd name="connsiteY7" fmla="*/ 1640115 h 2274487"/>
                <a:gd name="connsiteX8" fmla="*/ 275772 w 6429829"/>
                <a:gd name="connsiteY8" fmla="*/ 1814286 h 2274487"/>
                <a:gd name="connsiteX9" fmla="*/ 348343 w 6429829"/>
                <a:gd name="connsiteY9" fmla="*/ 1988457 h 2274487"/>
                <a:gd name="connsiteX10" fmla="*/ 638629 w 6429829"/>
                <a:gd name="connsiteY10" fmla="*/ 2090057 h 2274487"/>
                <a:gd name="connsiteX11" fmla="*/ 812800 w 6429829"/>
                <a:gd name="connsiteY11" fmla="*/ 2177143 h 2274487"/>
                <a:gd name="connsiteX12" fmla="*/ 986971 w 6429829"/>
                <a:gd name="connsiteY12" fmla="*/ 2206172 h 2274487"/>
                <a:gd name="connsiteX13" fmla="*/ 1422401 w 6429829"/>
                <a:gd name="connsiteY13" fmla="*/ 2264229 h 2274487"/>
                <a:gd name="connsiteX14" fmla="*/ 1901372 w 6429829"/>
                <a:gd name="connsiteY14" fmla="*/ 1973943 h 2274487"/>
                <a:gd name="connsiteX15" fmla="*/ 2249714 w 6429829"/>
                <a:gd name="connsiteY15" fmla="*/ 2017486 h 2274487"/>
                <a:gd name="connsiteX16" fmla="*/ 2554515 w 6429829"/>
                <a:gd name="connsiteY16" fmla="*/ 2046513 h 2274487"/>
                <a:gd name="connsiteX17" fmla="*/ 2786744 w 6429829"/>
                <a:gd name="connsiteY17" fmla="*/ 1930400 h 2274487"/>
                <a:gd name="connsiteX18" fmla="*/ 3294743 w 6429829"/>
                <a:gd name="connsiteY18" fmla="*/ 1944915 h 2274487"/>
                <a:gd name="connsiteX19" fmla="*/ 4020457 w 6429829"/>
                <a:gd name="connsiteY19" fmla="*/ 1785258 h 2274487"/>
                <a:gd name="connsiteX20" fmla="*/ 4862286 w 6429829"/>
                <a:gd name="connsiteY20" fmla="*/ 1567543 h 2274487"/>
                <a:gd name="connsiteX21" fmla="*/ 5413829 w 6429829"/>
                <a:gd name="connsiteY21" fmla="*/ 1494973 h 2274487"/>
                <a:gd name="connsiteX22" fmla="*/ 5631543 w 6429829"/>
                <a:gd name="connsiteY22" fmla="*/ 1233715 h 2274487"/>
                <a:gd name="connsiteX23" fmla="*/ 5704114 w 6429829"/>
                <a:gd name="connsiteY23" fmla="*/ 812801 h 2274487"/>
                <a:gd name="connsiteX24" fmla="*/ 5704114 w 6429829"/>
                <a:gd name="connsiteY24" fmla="*/ 406400 h 2274487"/>
                <a:gd name="connsiteX25" fmla="*/ 5936343 w 6429829"/>
                <a:gd name="connsiteY25" fmla="*/ 87086 h 2274487"/>
                <a:gd name="connsiteX26" fmla="*/ 6429829 w 6429829"/>
                <a:gd name="connsiteY26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493486 w 6429829"/>
                <a:gd name="connsiteY4" fmla="*/ 1175657 h 2274487"/>
                <a:gd name="connsiteX5" fmla="*/ 464458 w 6429829"/>
                <a:gd name="connsiteY5" fmla="*/ 1393371 h 2274487"/>
                <a:gd name="connsiteX6" fmla="*/ 435428 w 6429829"/>
                <a:gd name="connsiteY6" fmla="*/ 1640115 h 2274487"/>
                <a:gd name="connsiteX7" fmla="*/ 275772 w 6429829"/>
                <a:gd name="connsiteY7" fmla="*/ 1814286 h 2274487"/>
                <a:gd name="connsiteX8" fmla="*/ 348343 w 6429829"/>
                <a:gd name="connsiteY8" fmla="*/ 1988457 h 2274487"/>
                <a:gd name="connsiteX9" fmla="*/ 638629 w 6429829"/>
                <a:gd name="connsiteY9" fmla="*/ 2090057 h 2274487"/>
                <a:gd name="connsiteX10" fmla="*/ 812800 w 6429829"/>
                <a:gd name="connsiteY10" fmla="*/ 2177143 h 2274487"/>
                <a:gd name="connsiteX11" fmla="*/ 986971 w 6429829"/>
                <a:gd name="connsiteY11" fmla="*/ 2206172 h 2274487"/>
                <a:gd name="connsiteX12" fmla="*/ 1422401 w 6429829"/>
                <a:gd name="connsiteY12" fmla="*/ 2264229 h 2274487"/>
                <a:gd name="connsiteX13" fmla="*/ 1901372 w 6429829"/>
                <a:gd name="connsiteY13" fmla="*/ 1973943 h 2274487"/>
                <a:gd name="connsiteX14" fmla="*/ 2249714 w 6429829"/>
                <a:gd name="connsiteY14" fmla="*/ 2017486 h 2274487"/>
                <a:gd name="connsiteX15" fmla="*/ 2554515 w 6429829"/>
                <a:gd name="connsiteY15" fmla="*/ 2046513 h 2274487"/>
                <a:gd name="connsiteX16" fmla="*/ 2786744 w 6429829"/>
                <a:gd name="connsiteY16" fmla="*/ 1930400 h 2274487"/>
                <a:gd name="connsiteX17" fmla="*/ 3294743 w 6429829"/>
                <a:gd name="connsiteY17" fmla="*/ 1944915 h 2274487"/>
                <a:gd name="connsiteX18" fmla="*/ 4020457 w 6429829"/>
                <a:gd name="connsiteY18" fmla="*/ 1785258 h 2274487"/>
                <a:gd name="connsiteX19" fmla="*/ 4862286 w 6429829"/>
                <a:gd name="connsiteY19" fmla="*/ 1567543 h 2274487"/>
                <a:gd name="connsiteX20" fmla="*/ 5413829 w 6429829"/>
                <a:gd name="connsiteY20" fmla="*/ 1494973 h 2274487"/>
                <a:gd name="connsiteX21" fmla="*/ 5631543 w 6429829"/>
                <a:gd name="connsiteY21" fmla="*/ 1233715 h 2274487"/>
                <a:gd name="connsiteX22" fmla="*/ 5704114 w 6429829"/>
                <a:gd name="connsiteY22" fmla="*/ 812801 h 2274487"/>
                <a:gd name="connsiteX23" fmla="*/ 5704114 w 6429829"/>
                <a:gd name="connsiteY23" fmla="*/ 406400 h 2274487"/>
                <a:gd name="connsiteX24" fmla="*/ 5936343 w 6429829"/>
                <a:gd name="connsiteY24" fmla="*/ 87086 h 2274487"/>
                <a:gd name="connsiteX25" fmla="*/ 6429829 w 6429829"/>
                <a:gd name="connsiteY25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493486 w 6429829"/>
                <a:gd name="connsiteY4" fmla="*/ 1175657 h 2274487"/>
                <a:gd name="connsiteX5" fmla="*/ 435428 w 6429829"/>
                <a:gd name="connsiteY5" fmla="*/ 1640115 h 2274487"/>
                <a:gd name="connsiteX6" fmla="*/ 275772 w 6429829"/>
                <a:gd name="connsiteY6" fmla="*/ 1814286 h 2274487"/>
                <a:gd name="connsiteX7" fmla="*/ 348343 w 6429829"/>
                <a:gd name="connsiteY7" fmla="*/ 1988457 h 2274487"/>
                <a:gd name="connsiteX8" fmla="*/ 638629 w 6429829"/>
                <a:gd name="connsiteY8" fmla="*/ 2090057 h 2274487"/>
                <a:gd name="connsiteX9" fmla="*/ 812800 w 6429829"/>
                <a:gd name="connsiteY9" fmla="*/ 2177143 h 2274487"/>
                <a:gd name="connsiteX10" fmla="*/ 986971 w 6429829"/>
                <a:gd name="connsiteY10" fmla="*/ 2206172 h 2274487"/>
                <a:gd name="connsiteX11" fmla="*/ 1422401 w 6429829"/>
                <a:gd name="connsiteY11" fmla="*/ 2264229 h 2274487"/>
                <a:gd name="connsiteX12" fmla="*/ 1901372 w 6429829"/>
                <a:gd name="connsiteY12" fmla="*/ 1973943 h 2274487"/>
                <a:gd name="connsiteX13" fmla="*/ 2249714 w 6429829"/>
                <a:gd name="connsiteY13" fmla="*/ 2017486 h 2274487"/>
                <a:gd name="connsiteX14" fmla="*/ 2554515 w 6429829"/>
                <a:gd name="connsiteY14" fmla="*/ 2046513 h 2274487"/>
                <a:gd name="connsiteX15" fmla="*/ 2786744 w 6429829"/>
                <a:gd name="connsiteY15" fmla="*/ 1930400 h 2274487"/>
                <a:gd name="connsiteX16" fmla="*/ 3294743 w 6429829"/>
                <a:gd name="connsiteY16" fmla="*/ 1944915 h 2274487"/>
                <a:gd name="connsiteX17" fmla="*/ 4020457 w 6429829"/>
                <a:gd name="connsiteY17" fmla="*/ 1785258 h 2274487"/>
                <a:gd name="connsiteX18" fmla="*/ 4862286 w 6429829"/>
                <a:gd name="connsiteY18" fmla="*/ 1567543 h 2274487"/>
                <a:gd name="connsiteX19" fmla="*/ 5413829 w 6429829"/>
                <a:gd name="connsiteY19" fmla="*/ 1494973 h 2274487"/>
                <a:gd name="connsiteX20" fmla="*/ 5631543 w 6429829"/>
                <a:gd name="connsiteY20" fmla="*/ 1233715 h 2274487"/>
                <a:gd name="connsiteX21" fmla="*/ 5704114 w 6429829"/>
                <a:gd name="connsiteY21" fmla="*/ 812801 h 2274487"/>
                <a:gd name="connsiteX22" fmla="*/ 5704114 w 6429829"/>
                <a:gd name="connsiteY22" fmla="*/ 406400 h 2274487"/>
                <a:gd name="connsiteX23" fmla="*/ 5936343 w 6429829"/>
                <a:gd name="connsiteY23" fmla="*/ 87086 h 2274487"/>
                <a:gd name="connsiteX24" fmla="*/ 6429829 w 6429829"/>
                <a:gd name="connsiteY24" fmla="*/ 0 h 2274487"/>
                <a:gd name="connsiteX0" fmla="*/ 0 w 6429829"/>
                <a:gd name="connsiteY0" fmla="*/ 29029 h 2274487"/>
                <a:gd name="connsiteX1" fmla="*/ 449943 w 6429829"/>
                <a:gd name="connsiteY1" fmla="*/ 174172 h 2274487"/>
                <a:gd name="connsiteX2" fmla="*/ 508000 w 6429829"/>
                <a:gd name="connsiteY2" fmla="*/ 638629 h 2274487"/>
                <a:gd name="connsiteX3" fmla="*/ 493486 w 6429829"/>
                <a:gd name="connsiteY3" fmla="*/ 1175657 h 2274487"/>
                <a:gd name="connsiteX4" fmla="*/ 435428 w 6429829"/>
                <a:gd name="connsiteY4" fmla="*/ 1640115 h 2274487"/>
                <a:gd name="connsiteX5" fmla="*/ 275772 w 6429829"/>
                <a:gd name="connsiteY5" fmla="*/ 1814286 h 2274487"/>
                <a:gd name="connsiteX6" fmla="*/ 348343 w 6429829"/>
                <a:gd name="connsiteY6" fmla="*/ 1988457 h 2274487"/>
                <a:gd name="connsiteX7" fmla="*/ 638629 w 6429829"/>
                <a:gd name="connsiteY7" fmla="*/ 2090057 h 2274487"/>
                <a:gd name="connsiteX8" fmla="*/ 812800 w 6429829"/>
                <a:gd name="connsiteY8" fmla="*/ 2177143 h 2274487"/>
                <a:gd name="connsiteX9" fmla="*/ 986971 w 6429829"/>
                <a:gd name="connsiteY9" fmla="*/ 2206172 h 2274487"/>
                <a:gd name="connsiteX10" fmla="*/ 1422401 w 6429829"/>
                <a:gd name="connsiteY10" fmla="*/ 2264229 h 2274487"/>
                <a:gd name="connsiteX11" fmla="*/ 1901372 w 6429829"/>
                <a:gd name="connsiteY11" fmla="*/ 1973943 h 2274487"/>
                <a:gd name="connsiteX12" fmla="*/ 2249714 w 6429829"/>
                <a:gd name="connsiteY12" fmla="*/ 2017486 h 2274487"/>
                <a:gd name="connsiteX13" fmla="*/ 2554515 w 6429829"/>
                <a:gd name="connsiteY13" fmla="*/ 2046513 h 2274487"/>
                <a:gd name="connsiteX14" fmla="*/ 2786744 w 6429829"/>
                <a:gd name="connsiteY14" fmla="*/ 1930400 h 2274487"/>
                <a:gd name="connsiteX15" fmla="*/ 3294743 w 6429829"/>
                <a:gd name="connsiteY15" fmla="*/ 1944915 h 2274487"/>
                <a:gd name="connsiteX16" fmla="*/ 4020457 w 6429829"/>
                <a:gd name="connsiteY16" fmla="*/ 1785258 h 2274487"/>
                <a:gd name="connsiteX17" fmla="*/ 4862286 w 6429829"/>
                <a:gd name="connsiteY17" fmla="*/ 1567543 h 2274487"/>
                <a:gd name="connsiteX18" fmla="*/ 5413829 w 6429829"/>
                <a:gd name="connsiteY18" fmla="*/ 1494973 h 2274487"/>
                <a:gd name="connsiteX19" fmla="*/ 5631543 w 6429829"/>
                <a:gd name="connsiteY19" fmla="*/ 1233715 h 2274487"/>
                <a:gd name="connsiteX20" fmla="*/ 5704114 w 6429829"/>
                <a:gd name="connsiteY20" fmla="*/ 812801 h 2274487"/>
                <a:gd name="connsiteX21" fmla="*/ 5704114 w 6429829"/>
                <a:gd name="connsiteY21" fmla="*/ 406400 h 2274487"/>
                <a:gd name="connsiteX22" fmla="*/ 5936343 w 6429829"/>
                <a:gd name="connsiteY22" fmla="*/ 87086 h 2274487"/>
                <a:gd name="connsiteX23" fmla="*/ 6429829 w 6429829"/>
                <a:gd name="connsiteY23" fmla="*/ 0 h 2274487"/>
                <a:gd name="connsiteX0" fmla="*/ 0 w 6429829"/>
                <a:gd name="connsiteY0" fmla="*/ 29029 h 2274487"/>
                <a:gd name="connsiteX1" fmla="*/ 508000 w 6429829"/>
                <a:gd name="connsiteY1" fmla="*/ 638629 h 2274487"/>
                <a:gd name="connsiteX2" fmla="*/ 493486 w 6429829"/>
                <a:gd name="connsiteY2" fmla="*/ 1175657 h 2274487"/>
                <a:gd name="connsiteX3" fmla="*/ 435428 w 6429829"/>
                <a:gd name="connsiteY3" fmla="*/ 1640115 h 2274487"/>
                <a:gd name="connsiteX4" fmla="*/ 275772 w 6429829"/>
                <a:gd name="connsiteY4" fmla="*/ 1814286 h 2274487"/>
                <a:gd name="connsiteX5" fmla="*/ 348343 w 6429829"/>
                <a:gd name="connsiteY5" fmla="*/ 1988457 h 2274487"/>
                <a:gd name="connsiteX6" fmla="*/ 638629 w 6429829"/>
                <a:gd name="connsiteY6" fmla="*/ 2090057 h 2274487"/>
                <a:gd name="connsiteX7" fmla="*/ 812800 w 6429829"/>
                <a:gd name="connsiteY7" fmla="*/ 2177143 h 2274487"/>
                <a:gd name="connsiteX8" fmla="*/ 986971 w 6429829"/>
                <a:gd name="connsiteY8" fmla="*/ 2206172 h 2274487"/>
                <a:gd name="connsiteX9" fmla="*/ 1422401 w 6429829"/>
                <a:gd name="connsiteY9" fmla="*/ 2264229 h 2274487"/>
                <a:gd name="connsiteX10" fmla="*/ 1901372 w 6429829"/>
                <a:gd name="connsiteY10" fmla="*/ 1973943 h 2274487"/>
                <a:gd name="connsiteX11" fmla="*/ 2249714 w 6429829"/>
                <a:gd name="connsiteY11" fmla="*/ 2017486 h 2274487"/>
                <a:gd name="connsiteX12" fmla="*/ 2554515 w 6429829"/>
                <a:gd name="connsiteY12" fmla="*/ 2046513 h 2274487"/>
                <a:gd name="connsiteX13" fmla="*/ 2786744 w 6429829"/>
                <a:gd name="connsiteY13" fmla="*/ 1930400 h 2274487"/>
                <a:gd name="connsiteX14" fmla="*/ 3294743 w 6429829"/>
                <a:gd name="connsiteY14" fmla="*/ 1944915 h 2274487"/>
                <a:gd name="connsiteX15" fmla="*/ 4020457 w 6429829"/>
                <a:gd name="connsiteY15" fmla="*/ 1785258 h 2274487"/>
                <a:gd name="connsiteX16" fmla="*/ 4862286 w 6429829"/>
                <a:gd name="connsiteY16" fmla="*/ 1567543 h 2274487"/>
                <a:gd name="connsiteX17" fmla="*/ 5413829 w 6429829"/>
                <a:gd name="connsiteY17" fmla="*/ 1494973 h 2274487"/>
                <a:gd name="connsiteX18" fmla="*/ 5631543 w 6429829"/>
                <a:gd name="connsiteY18" fmla="*/ 1233715 h 2274487"/>
                <a:gd name="connsiteX19" fmla="*/ 5704114 w 6429829"/>
                <a:gd name="connsiteY19" fmla="*/ 812801 h 2274487"/>
                <a:gd name="connsiteX20" fmla="*/ 5704114 w 6429829"/>
                <a:gd name="connsiteY20" fmla="*/ 406400 h 2274487"/>
                <a:gd name="connsiteX21" fmla="*/ 5936343 w 6429829"/>
                <a:gd name="connsiteY21" fmla="*/ 87086 h 2274487"/>
                <a:gd name="connsiteX22" fmla="*/ 6429829 w 6429829"/>
                <a:gd name="connsiteY22" fmla="*/ 0 h 2274487"/>
                <a:gd name="connsiteX0" fmla="*/ 0 w 6429829"/>
                <a:gd name="connsiteY0" fmla="*/ 29029 h 2274487"/>
                <a:gd name="connsiteX1" fmla="*/ 493486 w 6429829"/>
                <a:gd name="connsiteY1" fmla="*/ 1175657 h 2274487"/>
                <a:gd name="connsiteX2" fmla="*/ 435428 w 6429829"/>
                <a:gd name="connsiteY2" fmla="*/ 1640115 h 2274487"/>
                <a:gd name="connsiteX3" fmla="*/ 275772 w 6429829"/>
                <a:gd name="connsiteY3" fmla="*/ 1814286 h 2274487"/>
                <a:gd name="connsiteX4" fmla="*/ 348343 w 6429829"/>
                <a:gd name="connsiteY4" fmla="*/ 1988457 h 2274487"/>
                <a:gd name="connsiteX5" fmla="*/ 638629 w 6429829"/>
                <a:gd name="connsiteY5" fmla="*/ 2090057 h 2274487"/>
                <a:gd name="connsiteX6" fmla="*/ 812800 w 6429829"/>
                <a:gd name="connsiteY6" fmla="*/ 2177143 h 2274487"/>
                <a:gd name="connsiteX7" fmla="*/ 986971 w 6429829"/>
                <a:gd name="connsiteY7" fmla="*/ 2206172 h 2274487"/>
                <a:gd name="connsiteX8" fmla="*/ 1422401 w 6429829"/>
                <a:gd name="connsiteY8" fmla="*/ 2264229 h 2274487"/>
                <a:gd name="connsiteX9" fmla="*/ 1901372 w 6429829"/>
                <a:gd name="connsiteY9" fmla="*/ 1973943 h 2274487"/>
                <a:gd name="connsiteX10" fmla="*/ 2249714 w 6429829"/>
                <a:gd name="connsiteY10" fmla="*/ 2017486 h 2274487"/>
                <a:gd name="connsiteX11" fmla="*/ 2554515 w 6429829"/>
                <a:gd name="connsiteY11" fmla="*/ 2046513 h 2274487"/>
                <a:gd name="connsiteX12" fmla="*/ 2786744 w 6429829"/>
                <a:gd name="connsiteY12" fmla="*/ 1930400 h 2274487"/>
                <a:gd name="connsiteX13" fmla="*/ 3294743 w 6429829"/>
                <a:gd name="connsiteY13" fmla="*/ 1944915 h 2274487"/>
                <a:gd name="connsiteX14" fmla="*/ 4020457 w 6429829"/>
                <a:gd name="connsiteY14" fmla="*/ 1785258 h 2274487"/>
                <a:gd name="connsiteX15" fmla="*/ 4862286 w 6429829"/>
                <a:gd name="connsiteY15" fmla="*/ 1567543 h 2274487"/>
                <a:gd name="connsiteX16" fmla="*/ 5413829 w 6429829"/>
                <a:gd name="connsiteY16" fmla="*/ 1494973 h 2274487"/>
                <a:gd name="connsiteX17" fmla="*/ 5631543 w 6429829"/>
                <a:gd name="connsiteY17" fmla="*/ 1233715 h 2274487"/>
                <a:gd name="connsiteX18" fmla="*/ 5704114 w 6429829"/>
                <a:gd name="connsiteY18" fmla="*/ 812801 h 2274487"/>
                <a:gd name="connsiteX19" fmla="*/ 5704114 w 6429829"/>
                <a:gd name="connsiteY19" fmla="*/ 406400 h 2274487"/>
                <a:gd name="connsiteX20" fmla="*/ 5936343 w 6429829"/>
                <a:gd name="connsiteY20" fmla="*/ 87086 h 2274487"/>
                <a:gd name="connsiteX21" fmla="*/ 6429829 w 6429829"/>
                <a:gd name="connsiteY21" fmla="*/ 0 h 2274487"/>
                <a:gd name="connsiteX0" fmla="*/ 0 w 6429829"/>
                <a:gd name="connsiteY0" fmla="*/ 29029 h 2274487"/>
                <a:gd name="connsiteX1" fmla="*/ 435428 w 6429829"/>
                <a:gd name="connsiteY1" fmla="*/ 1640115 h 2274487"/>
                <a:gd name="connsiteX2" fmla="*/ 275772 w 6429829"/>
                <a:gd name="connsiteY2" fmla="*/ 1814286 h 2274487"/>
                <a:gd name="connsiteX3" fmla="*/ 348343 w 6429829"/>
                <a:gd name="connsiteY3" fmla="*/ 1988457 h 2274487"/>
                <a:gd name="connsiteX4" fmla="*/ 638629 w 6429829"/>
                <a:gd name="connsiteY4" fmla="*/ 2090057 h 2274487"/>
                <a:gd name="connsiteX5" fmla="*/ 812800 w 6429829"/>
                <a:gd name="connsiteY5" fmla="*/ 2177143 h 2274487"/>
                <a:gd name="connsiteX6" fmla="*/ 986971 w 6429829"/>
                <a:gd name="connsiteY6" fmla="*/ 2206172 h 2274487"/>
                <a:gd name="connsiteX7" fmla="*/ 1422401 w 6429829"/>
                <a:gd name="connsiteY7" fmla="*/ 2264229 h 2274487"/>
                <a:gd name="connsiteX8" fmla="*/ 1901372 w 6429829"/>
                <a:gd name="connsiteY8" fmla="*/ 1973943 h 2274487"/>
                <a:gd name="connsiteX9" fmla="*/ 2249714 w 6429829"/>
                <a:gd name="connsiteY9" fmla="*/ 2017486 h 2274487"/>
                <a:gd name="connsiteX10" fmla="*/ 2554515 w 6429829"/>
                <a:gd name="connsiteY10" fmla="*/ 2046513 h 2274487"/>
                <a:gd name="connsiteX11" fmla="*/ 2786744 w 6429829"/>
                <a:gd name="connsiteY11" fmla="*/ 1930400 h 2274487"/>
                <a:gd name="connsiteX12" fmla="*/ 3294743 w 6429829"/>
                <a:gd name="connsiteY12" fmla="*/ 1944915 h 2274487"/>
                <a:gd name="connsiteX13" fmla="*/ 4020457 w 6429829"/>
                <a:gd name="connsiteY13" fmla="*/ 1785258 h 2274487"/>
                <a:gd name="connsiteX14" fmla="*/ 4862286 w 6429829"/>
                <a:gd name="connsiteY14" fmla="*/ 1567543 h 2274487"/>
                <a:gd name="connsiteX15" fmla="*/ 5413829 w 6429829"/>
                <a:gd name="connsiteY15" fmla="*/ 1494973 h 2274487"/>
                <a:gd name="connsiteX16" fmla="*/ 5631543 w 6429829"/>
                <a:gd name="connsiteY16" fmla="*/ 1233715 h 2274487"/>
                <a:gd name="connsiteX17" fmla="*/ 5704114 w 6429829"/>
                <a:gd name="connsiteY17" fmla="*/ 812801 h 2274487"/>
                <a:gd name="connsiteX18" fmla="*/ 5704114 w 6429829"/>
                <a:gd name="connsiteY18" fmla="*/ 406400 h 2274487"/>
                <a:gd name="connsiteX19" fmla="*/ 5936343 w 6429829"/>
                <a:gd name="connsiteY19" fmla="*/ 87086 h 2274487"/>
                <a:gd name="connsiteX20" fmla="*/ 6429829 w 6429829"/>
                <a:gd name="connsiteY20" fmla="*/ 0 h 2274487"/>
                <a:gd name="connsiteX0" fmla="*/ 0 w 6429829"/>
                <a:gd name="connsiteY0" fmla="*/ 29029 h 2274487"/>
                <a:gd name="connsiteX1" fmla="*/ 275772 w 6429829"/>
                <a:gd name="connsiteY1" fmla="*/ 1814286 h 2274487"/>
                <a:gd name="connsiteX2" fmla="*/ 348343 w 6429829"/>
                <a:gd name="connsiteY2" fmla="*/ 1988457 h 2274487"/>
                <a:gd name="connsiteX3" fmla="*/ 638629 w 6429829"/>
                <a:gd name="connsiteY3" fmla="*/ 2090057 h 2274487"/>
                <a:gd name="connsiteX4" fmla="*/ 812800 w 6429829"/>
                <a:gd name="connsiteY4" fmla="*/ 2177143 h 2274487"/>
                <a:gd name="connsiteX5" fmla="*/ 986971 w 6429829"/>
                <a:gd name="connsiteY5" fmla="*/ 2206172 h 2274487"/>
                <a:gd name="connsiteX6" fmla="*/ 1422401 w 6429829"/>
                <a:gd name="connsiteY6" fmla="*/ 2264229 h 2274487"/>
                <a:gd name="connsiteX7" fmla="*/ 1901372 w 6429829"/>
                <a:gd name="connsiteY7" fmla="*/ 1973943 h 2274487"/>
                <a:gd name="connsiteX8" fmla="*/ 2249714 w 6429829"/>
                <a:gd name="connsiteY8" fmla="*/ 2017486 h 2274487"/>
                <a:gd name="connsiteX9" fmla="*/ 2554515 w 6429829"/>
                <a:gd name="connsiteY9" fmla="*/ 2046513 h 2274487"/>
                <a:gd name="connsiteX10" fmla="*/ 2786744 w 6429829"/>
                <a:gd name="connsiteY10" fmla="*/ 1930400 h 2274487"/>
                <a:gd name="connsiteX11" fmla="*/ 3294743 w 6429829"/>
                <a:gd name="connsiteY11" fmla="*/ 1944915 h 2274487"/>
                <a:gd name="connsiteX12" fmla="*/ 4020457 w 6429829"/>
                <a:gd name="connsiteY12" fmla="*/ 1785258 h 2274487"/>
                <a:gd name="connsiteX13" fmla="*/ 4862286 w 6429829"/>
                <a:gd name="connsiteY13" fmla="*/ 1567543 h 2274487"/>
                <a:gd name="connsiteX14" fmla="*/ 5413829 w 6429829"/>
                <a:gd name="connsiteY14" fmla="*/ 1494973 h 2274487"/>
                <a:gd name="connsiteX15" fmla="*/ 5631543 w 6429829"/>
                <a:gd name="connsiteY15" fmla="*/ 1233715 h 2274487"/>
                <a:gd name="connsiteX16" fmla="*/ 5704114 w 6429829"/>
                <a:gd name="connsiteY16" fmla="*/ 812801 h 2274487"/>
                <a:gd name="connsiteX17" fmla="*/ 5704114 w 6429829"/>
                <a:gd name="connsiteY17" fmla="*/ 406400 h 2274487"/>
                <a:gd name="connsiteX18" fmla="*/ 5936343 w 6429829"/>
                <a:gd name="connsiteY18" fmla="*/ 87086 h 2274487"/>
                <a:gd name="connsiteX19" fmla="*/ 6429829 w 6429829"/>
                <a:gd name="connsiteY19" fmla="*/ 0 h 2274487"/>
                <a:gd name="connsiteX0" fmla="*/ 0 w 6429829"/>
                <a:gd name="connsiteY0" fmla="*/ 29029 h 2274487"/>
                <a:gd name="connsiteX1" fmla="*/ 348343 w 6429829"/>
                <a:gd name="connsiteY1" fmla="*/ 1988457 h 2274487"/>
                <a:gd name="connsiteX2" fmla="*/ 638629 w 6429829"/>
                <a:gd name="connsiteY2" fmla="*/ 2090057 h 2274487"/>
                <a:gd name="connsiteX3" fmla="*/ 812800 w 6429829"/>
                <a:gd name="connsiteY3" fmla="*/ 2177143 h 2274487"/>
                <a:gd name="connsiteX4" fmla="*/ 986971 w 6429829"/>
                <a:gd name="connsiteY4" fmla="*/ 2206172 h 2274487"/>
                <a:gd name="connsiteX5" fmla="*/ 1422401 w 6429829"/>
                <a:gd name="connsiteY5" fmla="*/ 2264229 h 2274487"/>
                <a:gd name="connsiteX6" fmla="*/ 1901372 w 6429829"/>
                <a:gd name="connsiteY6" fmla="*/ 1973943 h 2274487"/>
                <a:gd name="connsiteX7" fmla="*/ 2249714 w 6429829"/>
                <a:gd name="connsiteY7" fmla="*/ 2017486 h 2274487"/>
                <a:gd name="connsiteX8" fmla="*/ 2554515 w 6429829"/>
                <a:gd name="connsiteY8" fmla="*/ 2046513 h 2274487"/>
                <a:gd name="connsiteX9" fmla="*/ 2786744 w 6429829"/>
                <a:gd name="connsiteY9" fmla="*/ 1930400 h 2274487"/>
                <a:gd name="connsiteX10" fmla="*/ 3294743 w 6429829"/>
                <a:gd name="connsiteY10" fmla="*/ 1944915 h 2274487"/>
                <a:gd name="connsiteX11" fmla="*/ 4020457 w 6429829"/>
                <a:gd name="connsiteY11" fmla="*/ 1785258 h 2274487"/>
                <a:gd name="connsiteX12" fmla="*/ 4862286 w 6429829"/>
                <a:gd name="connsiteY12" fmla="*/ 1567543 h 2274487"/>
                <a:gd name="connsiteX13" fmla="*/ 5413829 w 6429829"/>
                <a:gd name="connsiteY13" fmla="*/ 1494973 h 2274487"/>
                <a:gd name="connsiteX14" fmla="*/ 5631543 w 6429829"/>
                <a:gd name="connsiteY14" fmla="*/ 1233715 h 2274487"/>
                <a:gd name="connsiteX15" fmla="*/ 5704114 w 6429829"/>
                <a:gd name="connsiteY15" fmla="*/ 812801 h 2274487"/>
                <a:gd name="connsiteX16" fmla="*/ 5704114 w 6429829"/>
                <a:gd name="connsiteY16" fmla="*/ 406400 h 2274487"/>
                <a:gd name="connsiteX17" fmla="*/ 5936343 w 6429829"/>
                <a:gd name="connsiteY17" fmla="*/ 87086 h 2274487"/>
                <a:gd name="connsiteX18" fmla="*/ 6429829 w 6429829"/>
                <a:gd name="connsiteY18" fmla="*/ 0 h 2274487"/>
                <a:gd name="connsiteX0" fmla="*/ 0 w 6429829"/>
                <a:gd name="connsiteY0" fmla="*/ 29029 h 2274487"/>
                <a:gd name="connsiteX1" fmla="*/ 638629 w 6429829"/>
                <a:gd name="connsiteY1" fmla="*/ 2090057 h 2274487"/>
                <a:gd name="connsiteX2" fmla="*/ 812800 w 6429829"/>
                <a:gd name="connsiteY2" fmla="*/ 2177143 h 2274487"/>
                <a:gd name="connsiteX3" fmla="*/ 986971 w 6429829"/>
                <a:gd name="connsiteY3" fmla="*/ 2206172 h 2274487"/>
                <a:gd name="connsiteX4" fmla="*/ 1422401 w 6429829"/>
                <a:gd name="connsiteY4" fmla="*/ 2264229 h 2274487"/>
                <a:gd name="connsiteX5" fmla="*/ 1901372 w 6429829"/>
                <a:gd name="connsiteY5" fmla="*/ 1973943 h 2274487"/>
                <a:gd name="connsiteX6" fmla="*/ 2249714 w 6429829"/>
                <a:gd name="connsiteY6" fmla="*/ 2017486 h 2274487"/>
                <a:gd name="connsiteX7" fmla="*/ 2554515 w 6429829"/>
                <a:gd name="connsiteY7" fmla="*/ 2046513 h 2274487"/>
                <a:gd name="connsiteX8" fmla="*/ 2786744 w 6429829"/>
                <a:gd name="connsiteY8" fmla="*/ 1930400 h 2274487"/>
                <a:gd name="connsiteX9" fmla="*/ 3294743 w 6429829"/>
                <a:gd name="connsiteY9" fmla="*/ 1944915 h 2274487"/>
                <a:gd name="connsiteX10" fmla="*/ 4020457 w 6429829"/>
                <a:gd name="connsiteY10" fmla="*/ 1785258 h 2274487"/>
                <a:gd name="connsiteX11" fmla="*/ 4862286 w 6429829"/>
                <a:gd name="connsiteY11" fmla="*/ 1567543 h 2274487"/>
                <a:gd name="connsiteX12" fmla="*/ 5413829 w 6429829"/>
                <a:gd name="connsiteY12" fmla="*/ 1494973 h 2274487"/>
                <a:gd name="connsiteX13" fmla="*/ 5631543 w 6429829"/>
                <a:gd name="connsiteY13" fmla="*/ 1233715 h 2274487"/>
                <a:gd name="connsiteX14" fmla="*/ 5704114 w 6429829"/>
                <a:gd name="connsiteY14" fmla="*/ 812801 h 2274487"/>
                <a:gd name="connsiteX15" fmla="*/ 5704114 w 6429829"/>
                <a:gd name="connsiteY15" fmla="*/ 406400 h 2274487"/>
                <a:gd name="connsiteX16" fmla="*/ 5936343 w 6429829"/>
                <a:gd name="connsiteY16" fmla="*/ 87086 h 2274487"/>
                <a:gd name="connsiteX17" fmla="*/ 6429829 w 6429829"/>
                <a:gd name="connsiteY17" fmla="*/ 0 h 2274487"/>
                <a:gd name="connsiteX0" fmla="*/ 0 w 6429829"/>
                <a:gd name="connsiteY0" fmla="*/ 29029 h 2342853"/>
                <a:gd name="connsiteX1" fmla="*/ 812800 w 6429829"/>
                <a:gd name="connsiteY1" fmla="*/ 2177143 h 2342853"/>
                <a:gd name="connsiteX2" fmla="*/ 986971 w 6429829"/>
                <a:gd name="connsiteY2" fmla="*/ 2206172 h 2342853"/>
                <a:gd name="connsiteX3" fmla="*/ 1422401 w 6429829"/>
                <a:gd name="connsiteY3" fmla="*/ 2264229 h 2342853"/>
                <a:gd name="connsiteX4" fmla="*/ 1901372 w 6429829"/>
                <a:gd name="connsiteY4" fmla="*/ 1973943 h 2342853"/>
                <a:gd name="connsiteX5" fmla="*/ 2249714 w 6429829"/>
                <a:gd name="connsiteY5" fmla="*/ 2017486 h 2342853"/>
                <a:gd name="connsiteX6" fmla="*/ 2554515 w 6429829"/>
                <a:gd name="connsiteY6" fmla="*/ 2046513 h 2342853"/>
                <a:gd name="connsiteX7" fmla="*/ 2786744 w 6429829"/>
                <a:gd name="connsiteY7" fmla="*/ 1930400 h 2342853"/>
                <a:gd name="connsiteX8" fmla="*/ 3294743 w 6429829"/>
                <a:gd name="connsiteY8" fmla="*/ 1944915 h 2342853"/>
                <a:gd name="connsiteX9" fmla="*/ 4020457 w 6429829"/>
                <a:gd name="connsiteY9" fmla="*/ 1785258 h 2342853"/>
                <a:gd name="connsiteX10" fmla="*/ 4862286 w 6429829"/>
                <a:gd name="connsiteY10" fmla="*/ 1567543 h 2342853"/>
                <a:gd name="connsiteX11" fmla="*/ 5413829 w 6429829"/>
                <a:gd name="connsiteY11" fmla="*/ 1494973 h 2342853"/>
                <a:gd name="connsiteX12" fmla="*/ 5631543 w 6429829"/>
                <a:gd name="connsiteY12" fmla="*/ 1233715 h 2342853"/>
                <a:gd name="connsiteX13" fmla="*/ 5704114 w 6429829"/>
                <a:gd name="connsiteY13" fmla="*/ 812801 h 2342853"/>
                <a:gd name="connsiteX14" fmla="*/ 5704114 w 6429829"/>
                <a:gd name="connsiteY14" fmla="*/ 406400 h 2342853"/>
                <a:gd name="connsiteX15" fmla="*/ 5936343 w 6429829"/>
                <a:gd name="connsiteY15" fmla="*/ 87086 h 2342853"/>
                <a:gd name="connsiteX16" fmla="*/ 6429829 w 6429829"/>
                <a:gd name="connsiteY16" fmla="*/ 0 h 2342853"/>
                <a:gd name="connsiteX0" fmla="*/ 0 w 6429829"/>
                <a:gd name="connsiteY0" fmla="*/ 29029 h 2398739"/>
                <a:gd name="connsiteX1" fmla="*/ 986971 w 6429829"/>
                <a:gd name="connsiteY1" fmla="*/ 2206172 h 2398739"/>
                <a:gd name="connsiteX2" fmla="*/ 1422401 w 6429829"/>
                <a:gd name="connsiteY2" fmla="*/ 2264229 h 2398739"/>
                <a:gd name="connsiteX3" fmla="*/ 1901372 w 6429829"/>
                <a:gd name="connsiteY3" fmla="*/ 1973943 h 2398739"/>
                <a:gd name="connsiteX4" fmla="*/ 2249714 w 6429829"/>
                <a:gd name="connsiteY4" fmla="*/ 2017486 h 2398739"/>
                <a:gd name="connsiteX5" fmla="*/ 2554515 w 6429829"/>
                <a:gd name="connsiteY5" fmla="*/ 2046513 h 2398739"/>
                <a:gd name="connsiteX6" fmla="*/ 2786744 w 6429829"/>
                <a:gd name="connsiteY6" fmla="*/ 1930400 h 2398739"/>
                <a:gd name="connsiteX7" fmla="*/ 3294743 w 6429829"/>
                <a:gd name="connsiteY7" fmla="*/ 1944915 h 2398739"/>
                <a:gd name="connsiteX8" fmla="*/ 4020457 w 6429829"/>
                <a:gd name="connsiteY8" fmla="*/ 1785258 h 2398739"/>
                <a:gd name="connsiteX9" fmla="*/ 4862286 w 6429829"/>
                <a:gd name="connsiteY9" fmla="*/ 1567543 h 2398739"/>
                <a:gd name="connsiteX10" fmla="*/ 5413829 w 6429829"/>
                <a:gd name="connsiteY10" fmla="*/ 1494973 h 2398739"/>
                <a:gd name="connsiteX11" fmla="*/ 5631543 w 6429829"/>
                <a:gd name="connsiteY11" fmla="*/ 1233715 h 2398739"/>
                <a:gd name="connsiteX12" fmla="*/ 5704114 w 6429829"/>
                <a:gd name="connsiteY12" fmla="*/ 812801 h 2398739"/>
                <a:gd name="connsiteX13" fmla="*/ 5704114 w 6429829"/>
                <a:gd name="connsiteY13" fmla="*/ 406400 h 2398739"/>
                <a:gd name="connsiteX14" fmla="*/ 5936343 w 6429829"/>
                <a:gd name="connsiteY14" fmla="*/ 87086 h 2398739"/>
                <a:gd name="connsiteX15" fmla="*/ 6429829 w 6429829"/>
                <a:gd name="connsiteY15" fmla="*/ 0 h 2398739"/>
                <a:gd name="connsiteX0" fmla="*/ 0 w 6429829"/>
                <a:gd name="connsiteY0" fmla="*/ 29029 h 2363083"/>
                <a:gd name="connsiteX1" fmla="*/ 1422401 w 6429829"/>
                <a:gd name="connsiteY1" fmla="*/ 2264229 h 2363083"/>
                <a:gd name="connsiteX2" fmla="*/ 1901372 w 6429829"/>
                <a:gd name="connsiteY2" fmla="*/ 1973943 h 2363083"/>
                <a:gd name="connsiteX3" fmla="*/ 2249714 w 6429829"/>
                <a:gd name="connsiteY3" fmla="*/ 2017486 h 2363083"/>
                <a:gd name="connsiteX4" fmla="*/ 2554515 w 6429829"/>
                <a:gd name="connsiteY4" fmla="*/ 2046513 h 2363083"/>
                <a:gd name="connsiteX5" fmla="*/ 2786744 w 6429829"/>
                <a:gd name="connsiteY5" fmla="*/ 1930400 h 2363083"/>
                <a:gd name="connsiteX6" fmla="*/ 3294743 w 6429829"/>
                <a:gd name="connsiteY6" fmla="*/ 1944915 h 2363083"/>
                <a:gd name="connsiteX7" fmla="*/ 4020457 w 6429829"/>
                <a:gd name="connsiteY7" fmla="*/ 1785258 h 2363083"/>
                <a:gd name="connsiteX8" fmla="*/ 4862286 w 6429829"/>
                <a:gd name="connsiteY8" fmla="*/ 1567543 h 2363083"/>
                <a:gd name="connsiteX9" fmla="*/ 5413829 w 6429829"/>
                <a:gd name="connsiteY9" fmla="*/ 1494973 h 2363083"/>
                <a:gd name="connsiteX10" fmla="*/ 5631543 w 6429829"/>
                <a:gd name="connsiteY10" fmla="*/ 1233715 h 2363083"/>
                <a:gd name="connsiteX11" fmla="*/ 5704114 w 6429829"/>
                <a:gd name="connsiteY11" fmla="*/ 812801 h 2363083"/>
                <a:gd name="connsiteX12" fmla="*/ 5704114 w 6429829"/>
                <a:gd name="connsiteY12" fmla="*/ 406400 h 2363083"/>
                <a:gd name="connsiteX13" fmla="*/ 5936343 w 6429829"/>
                <a:gd name="connsiteY13" fmla="*/ 87086 h 2363083"/>
                <a:gd name="connsiteX14" fmla="*/ 6429829 w 6429829"/>
                <a:gd name="connsiteY14" fmla="*/ 0 h 2363083"/>
                <a:gd name="connsiteX0" fmla="*/ 0 w 6429829"/>
                <a:gd name="connsiteY0" fmla="*/ 29029 h 2371098"/>
                <a:gd name="connsiteX1" fmla="*/ 1422401 w 6429829"/>
                <a:gd name="connsiteY1" fmla="*/ 2264229 h 2371098"/>
                <a:gd name="connsiteX2" fmla="*/ 2249714 w 6429829"/>
                <a:gd name="connsiteY2" fmla="*/ 2017486 h 2371098"/>
                <a:gd name="connsiteX3" fmla="*/ 2554515 w 6429829"/>
                <a:gd name="connsiteY3" fmla="*/ 2046513 h 2371098"/>
                <a:gd name="connsiteX4" fmla="*/ 2786744 w 6429829"/>
                <a:gd name="connsiteY4" fmla="*/ 1930400 h 2371098"/>
                <a:gd name="connsiteX5" fmla="*/ 3294743 w 6429829"/>
                <a:gd name="connsiteY5" fmla="*/ 1944915 h 2371098"/>
                <a:gd name="connsiteX6" fmla="*/ 4020457 w 6429829"/>
                <a:gd name="connsiteY6" fmla="*/ 1785258 h 2371098"/>
                <a:gd name="connsiteX7" fmla="*/ 4862286 w 6429829"/>
                <a:gd name="connsiteY7" fmla="*/ 1567543 h 2371098"/>
                <a:gd name="connsiteX8" fmla="*/ 5413829 w 6429829"/>
                <a:gd name="connsiteY8" fmla="*/ 1494973 h 2371098"/>
                <a:gd name="connsiteX9" fmla="*/ 5631543 w 6429829"/>
                <a:gd name="connsiteY9" fmla="*/ 1233715 h 2371098"/>
                <a:gd name="connsiteX10" fmla="*/ 5704114 w 6429829"/>
                <a:gd name="connsiteY10" fmla="*/ 812801 h 2371098"/>
                <a:gd name="connsiteX11" fmla="*/ 5704114 w 6429829"/>
                <a:gd name="connsiteY11" fmla="*/ 406400 h 2371098"/>
                <a:gd name="connsiteX12" fmla="*/ 5936343 w 6429829"/>
                <a:gd name="connsiteY12" fmla="*/ 87086 h 2371098"/>
                <a:gd name="connsiteX13" fmla="*/ 6429829 w 6429829"/>
                <a:gd name="connsiteY13" fmla="*/ 0 h 2371098"/>
                <a:gd name="connsiteX0" fmla="*/ 0 w 6429829"/>
                <a:gd name="connsiteY0" fmla="*/ 29029 h 2379891"/>
                <a:gd name="connsiteX1" fmla="*/ 1422401 w 6429829"/>
                <a:gd name="connsiteY1" fmla="*/ 2264229 h 2379891"/>
                <a:gd name="connsiteX2" fmla="*/ 2554515 w 6429829"/>
                <a:gd name="connsiteY2" fmla="*/ 2046513 h 2379891"/>
                <a:gd name="connsiteX3" fmla="*/ 2786744 w 6429829"/>
                <a:gd name="connsiteY3" fmla="*/ 1930400 h 2379891"/>
                <a:gd name="connsiteX4" fmla="*/ 3294743 w 6429829"/>
                <a:gd name="connsiteY4" fmla="*/ 1944915 h 2379891"/>
                <a:gd name="connsiteX5" fmla="*/ 4020457 w 6429829"/>
                <a:gd name="connsiteY5" fmla="*/ 1785258 h 2379891"/>
                <a:gd name="connsiteX6" fmla="*/ 4862286 w 6429829"/>
                <a:gd name="connsiteY6" fmla="*/ 1567543 h 2379891"/>
                <a:gd name="connsiteX7" fmla="*/ 5413829 w 6429829"/>
                <a:gd name="connsiteY7" fmla="*/ 1494973 h 2379891"/>
                <a:gd name="connsiteX8" fmla="*/ 5631543 w 6429829"/>
                <a:gd name="connsiteY8" fmla="*/ 1233715 h 2379891"/>
                <a:gd name="connsiteX9" fmla="*/ 5704114 w 6429829"/>
                <a:gd name="connsiteY9" fmla="*/ 812801 h 2379891"/>
                <a:gd name="connsiteX10" fmla="*/ 5704114 w 6429829"/>
                <a:gd name="connsiteY10" fmla="*/ 406400 h 2379891"/>
                <a:gd name="connsiteX11" fmla="*/ 5936343 w 6429829"/>
                <a:gd name="connsiteY11" fmla="*/ 87086 h 2379891"/>
                <a:gd name="connsiteX12" fmla="*/ 6429829 w 6429829"/>
                <a:gd name="connsiteY12" fmla="*/ 0 h 2379891"/>
                <a:gd name="connsiteX0" fmla="*/ 0 w 6429829"/>
                <a:gd name="connsiteY0" fmla="*/ 29029 h 2379554"/>
                <a:gd name="connsiteX1" fmla="*/ 1422401 w 6429829"/>
                <a:gd name="connsiteY1" fmla="*/ 2264229 h 2379554"/>
                <a:gd name="connsiteX2" fmla="*/ 2554515 w 6429829"/>
                <a:gd name="connsiteY2" fmla="*/ 2046513 h 2379554"/>
                <a:gd name="connsiteX3" fmla="*/ 3294743 w 6429829"/>
                <a:gd name="connsiteY3" fmla="*/ 1944915 h 2379554"/>
                <a:gd name="connsiteX4" fmla="*/ 4020457 w 6429829"/>
                <a:gd name="connsiteY4" fmla="*/ 1785258 h 2379554"/>
                <a:gd name="connsiteX5" fmla="*/ 4862286 w 6429829"/>
                <a:gd name="connsiteY5" fmla="*/ 1567543 h 2379554"/>
                <a:gd name="connsiteX6" fmla="*/ 5413829 w 6429829"/>
                <a:gd name="connsiteY6" fmla="*/ 1494973 h 2379554"/>
                <a:gd name="connsiteX7" fmla="*/ 5631543 w 6429829"/>
                <a:gd name="connsiteY7" fmla="*/ 1233715 h 2379554"/>
                <a:gd name="connsiteX8" fmla="*/ 5704114 w 6429829"/>
                <a:gd name="connsiteY8" fmla="*/ 812801 h 2379554"/>
                <a:gd name="connsiteX9" fmla="*/ 5704114 w 6429829"/>
                <a:gd name="connsiteY9" fmla="*/ 406400 h 2379554"/>
                <a:gd name="connsiteX10" fmla="*/ 5936343 w 6429829"/>
                <a:gd name="connsiteY10" fmla="*/ 87086 h 2379554"/>
                <a:gd name="connsiteX11" fmla="*/ 6429829 w 6429829"/>
                <a:gd name="connsiteY11" fmla="*/ 0 h 2379554"/>
                <a:gd name="connsiteX0" fmla="*/ 0 w 6429829"/>
                <a:gd name="connsiteY0" fmla="*/ 29029 h 2361926"/>
                <a:gd name="connsiteX1" fmla="*/ 1422401 w 6429829"/>
                <a:gd name="connsiteY1" fmla="*/ 2264229 h 2361926"/>
                <a:gd name="connsiteX2" fmla="*/ 3294743 w 6429829"/>
                <a:gd name="connsiteY2" fmla="*/ 1944915 h 2361926"/>
                <a:gd name="connsiteX3" fmla="*/ 4020457 w 6429829"/>
                <a:gd name="connsiteY3" fmla="*/ 1785258 h 2361926"/>
                <a:gd name="connsiteX4" fmla="*/ 4862286 w 6429829"/>
                <a:gd name="connsiteY4" fmla="*/ 1567543 h 2361926"/>
                <a:gd name="connsiteX5" fmla="*/ 5413829 w 6429829"/>
                <a:gd name="connsiteY5" fmla="*/ 1494973 h 2361926"/>
                <a:gd name="connsiteX6" fmla="*/ 5631543 w 6429829"/>
                <a:gd name="connsiteY6" fmla="*/ 1233715 h 2361926"/>
                <a:gd name="connsiteX7" fmla="*/ 5704114 w 6429829"/>
                <a:gd name="connsiteY7" fmla="*/ 812801 h 2361926"/>
                <a:gd name="connsiteX8" fmla="*/ 5704114 w 6429829"/>
                <a:gd name="connsiteY8" fmla="*/ 406400 h 2361926"/>
                <a:gd name="connsiteX9" fmla="*/ 5936343 w 6429829"/>
                <a:gd name="connsiteY9" fmla="*/ 87086 h 2361926"/>
                <a:gd name="connsiteX10" fmla="*/ 6429829 w 6429829"/>
                <a:gd name="connsiteY10" fmla="*/ 0 h 2361926"/>
                <a:gd name="connsiteX0" fmla="*/ 0 w 6429829"/>
                <a:gd name="connsiteY0" fmla="*/ 29029 h 2366149"/>
                <a:gd name="connsiteX1" fmla="*/ 1422401 w 6429829"/>
                <a:gd name="connsiteY1" fmla="*/ 2264229 h 2366149"/>
                <a:gd name="connsiteX2" fmla="*/ 3294743 w 6429829"/>
                <a:gd name="connsiteY2" fmla="*/ 1944915 h 2366149"/>
                <a:gd name="connsiteX3" fmla="*/ 4862286 w 6429829"/>
                <a:gd name="connsiteY3" fmla="*/ 1567543 h 2366149"/>
                <a:gd name="connsiteX4" fmla="*/ 5413829 w 6429829"/>
                <a:gd name="connsiteY4" fmla="*/ 1494973 h 2366149"/>
                <a:gd name="connsiteX5" fmla="*/ 5631543 w 6429829"/>
                <a:gd name="connsiteY5" fmla="*/ 1233715 h 2366149"/>
                <a:gd name="connsiteX6" fmla="*/ 5704114 w 6429829"/>
                <a:gd name="connsiteY6" fmla="*/ 812801 h 2366149"/>
                <a:gd name="connsiteX7" fmla="*/ 5704114 w 6429829"/>
                <a:gd name="connsiteY7" fmla="*/ 406400 h 2366149"/>
                <a:gd name="connsiteX8" fmla="*/ 5936343 w 6429829"/>
                <a:gd name="connsiteY8" fmla="*/ 87086 h 2366149"/>
                <a:gd name="connsiteX9" fmla="*/ 6429829 w 6429829"/>
                <a:gd name="connsiteY9" fmla="*/ 0 h 2366149"/>
                <a:gd name="connsiteX0" fmla="*/ 0 w 6429829"/>
                <a:gd name="connsiteY0" fmla="*/ 29029 h 2367626"/>
                <a:gd name="connsiteX1" fmla="*/ 1422401 w 6429829"/>
                <a:gd name="connsiteY1" fmla="*/ 2264229 h 2367626"/>
                <a:gd name="connsiteX2" fmla="*/ 3294743 w 6429829"/>
                <a:gd name="connsiteY2" fmla="*/ 1944915 h 2367626"/>
                <a:gd name="connsiteX3" fmla="*/ 5413829 w 6429829"/>
                <a:gd name="connsiteY3" fmla="*/ 1494973 h 2367626"/>
                <a:gd name="connsiteX4" fmla="*/ 5631543 w 6429829"/>
                <a:gd name="connsiteY4" fmla="*/ 1233715 h 2367626"/>
                <a:gd name="connsiteX5" fmla="*/ 5704114 w 6429829"/>
                <a:gd name="connsiteY5" fmla="*/ 812801 h 2367626"/>
                <a:gd name="connsiteX6" fmla="*/ 5704114 w 6429829"/>
                <a:gd name="connsiteY6" fmla="*/ 406400 h 2367626"/>
                <a:gd name="connsiteX7" fmla="*/ 5936343 w 6429829"/>
                <a:gd name="connsiteY7" fmla="*/ 87086 h 2367626"/>
                <a:gd name="connsiteX8" fmla="*/ 6429829 w 6429829"/>
                <a:gd name="connsiteY8" fmla="*/ 0 h 2367626"/>
                <a:gd name="connsiteX0" fmla="*/ 0 w 6429829"/>
                <a:gd name="connsiteY0" fmla="*/ 29029 h 2367626"/>
                <a:gd name="connsiteX1" fmla="*/ 1422401 w 6429829"/>
                <a:gd name="connsiteY1" fmla="*/ 2264229 h 2367626"/>
                <a:gd name="connsiteX2" fmla="*/ 3294743 w 6429829"/>
                <a:gd name="connsiteY2" fmla="*/ 1944915 h 2367626"/>
                <a:gd name="connsiteX3" fmla="*/ 5413829 w 6429829"/>
                <a:gd name="connsiteY3" fmla="*/ 1494973 h 2367626"/>
                <a:gd name="connsiteX4" fmla="*/ 5704114 w 6429829"/>
                <a:gd name="connsiteY4" fmla="*/ 812801 h 2367626"/>
                <a:gd name="connsiteX5" fmla="*/ 5704114 w 6429829"/>
                <a:gd name="connsiteY5" fmla="*/ 406400 h 2367626"/>
                <a:gd name="connsiteX6" fmla="*/ 5936343 w 6429829"/>
                <a:gd name="connsiteY6" fmla="*/ 87086 h 2367626"/>
                <a:gd name="connsiteX7" fmla="*/ 6429829 w 6429829"/>
                <a:gd name="connsiteY7" fmla="*/ 0 h 2367626"/>
                <a:gd name="connsiteX0" fmla="*/ 0 w 6429829"/>
                <a:gd name="connsiteY0" fmla="*/ 29029 h 2367626"/>
                <a:gd name="connsiteX1" fmla="*/ 1422401 w 6429829"/>
                <a:gd name="connsiteY1" fmla="*/ 2264229 h 2367626"/>
                <a:gd name="connsiteX2" fmla="*/ 3294743 w 6429829"/>
                <a:gd name="connsiteY2" fmla="*/ 1944915 h 2367626"/>
                <a:gd name="connsiteX3" fmla="*/ 5413829 w 6429829"/>
                <a:gd name="connsiteY3" fmla="*/ 1494973 h 2367626"/>
                <a:gd name="connsiteX4" fmla="*/ 5704114 w 6429829"/>
                <a:gd name="connsiteY4" fmla="*/ 406400 h 2367626"/>
                <a:gd name="connsiteX5" fmla="*/ 5936343 w 6429829"/>
                <a:gd name="connsiteY5" fmla="*/ 87086 h 2367626"/>
                <a:gd name="connsiteX6" fmla="*/ 6429829 w 6429829"/>
                <a:gd name="connsiteY6" fmla="*/ 0 h 2367626"/>
                <a:gd name="connsiteX0" fmla="*/ 0 w 6429829"/>
                <a:gd name="connsiteY0" fmla="*/ 29029 h 2367626"/>
                <a:gd name="connsiteX1" fmla="*/ 1422401 w 6429829"/>
                <a:gd name="connsiteY1" fmla="*/ 2264229 h 2367626"/>
                <a:gd name="connsiteX2" fmla="*/ 3294743 w 6429829"/>
                <a:gd name="connsiteY2" fmla="*/ 1944915 h 2367626"/>
                <a:gd name="connsiteX3" fmla="*/ 5413829 w 6429829"/>
                <a:gd name="connsiteY3" fmla="*/ 1494973 h 2367626"/>
                <a:gd name="connsiteX4" fmla="*/ 5936343 w 6429829"/>
                <a:gd name="connsiteY4" fmla="*/ 87086 h 2367626"/>
                <a:gd name="connsiteX5" fmla="*/ 6429829 w 6429829"/>
                <a:gd name="connsiteY5" fmla="*/ 0 h 2367626"/>
                <a:gd name="connsiteX0" fmla="*/ 0 w 6429829"/>
                <a:gd name="connsiteY0" fmla="*/ 29029 h 2367626"/>
                <a:gd name="connsiteX1" fmla="*/ 1422401 w 6429829"/>
                <a:gd name="connsiteY1" fmla="*/ 2264229 h 2367626"/>
                <a:gd name="connsiteX2" fmla="*/ 3294743 w 6429829"/>
                <a:gd name="connsiteY2" fmla="*/ 1944915 h 2367626"/>
                <a:gd name="connsiteX3" fmla="*/ 5413829 w 6429829"/>
                <a:gd name="connsiteY3" fmla="*/ 1494973 h 2367626"/>
                <a:gd name="connsiteX4" fmla="*/ 6429829 w 6429829"/>
                <a:gd name="connsiteY4" fmla="*/ 0 h 236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829" h="2367626">
                  <a:moveTo>
                    <a:pt x="0" y="29029"/>
                  </a:moveTo>
                  <a:cubicBezTo>
                    <a:pt x="296334" y="494696"/>
                    <a:pt x="873277" y="1944915"/>
                    <a:pt x="1422401" y="2264229"/>
                  </a:cubicBezTo>
                  <a:cubicBezTo>
                    <a:pt x="1971525" y="2583543"/>
                    <a:pt x="2629505" y="2073124"/>
                    <a:pt x="3294743" y="1944915"/>
                  </a:cubicBezTo>
                  <a:cubicBezTo>
                    <a:pt x="3959981" y="1816706"/>
                    <a:pt x="4891315" y="1819126"/>
                    <a:pt x="5413829" y="1494973"/>
                  </a:cubicBezTo>
                  <a:cubicBezTo>
                    <a:pt x="5936343" y="1170820"/>
                    <a:pt x="6218162" y="311453"/>
                    <a:pt x="6429829" y="0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049870" y="2940894"/>
              <a:ext cx="1569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5 points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323279" y="3705966"/>
            <a:ext cx="3295684" cy="611381"/>
            <a:chOff x="323279" y="3699981"/>
            <a:chExt cx="3295684" cy="611381"/>
          </a:xfrm>
        </p:grpSpPr>
        <p:sp>
          <p:nvSpPr>
            <p:cNvPr id="28" name="Forme libre 27"/>
            <p:cNvSpPr/>
            <p:nvPr/>
          </p:nvSpPr>
          <p:spPr>
            <a:xfrm>
              <a:off x="323279" y="3770195"/>
              <a:ext cx="1519784" cy="541167"/>
            </a:xfrm>
            <a:custGeom>
              <a:avLst/>
              <a:gdLst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667657 w 6429829"/>
                <a:gd name="connsiteY5" fmla="*/ 769257 h 2526724"/>
                <a:gd name="connsiteX6" fmla="*/ 682172 w 6429829"/>
                <a:gd name="connsiteY6" fmla="*/ 1045029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682172 w 6429829"/>
                <a:gd name="connsiteY6" fmla="*/ 1045029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537028 w 6429829"/>
                <a:gd name="connsiteY8" fmla="*/ 1596572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537028 w 6429829"/>
                <a:gd name="connsiteY8" fmla="*/ 1596572 h 2526724"/>
                <a:gd name="connsiteX9" fmla="*/ 275772 w 6429829"/>
                <a:gd name="connsiteY9" fmla="*/ 1814286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1901372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354286 w 6429829"/>
                <a:gd name="connsiteY21" fmla="*/ 1770743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354286 w 6429829"/>
                <a:gd name="connsiteY21" fmla="*/ 1770743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5544457 w 6429829"/>
                <a:gd name="connsiteY23" fmla="*/ 9434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5399314 w 6429829"/>
                <a:gd name="connsiteY22" fmla="*/ 1480458 h 2526724"/>
                <a:gd name="connsiteX23" fmla="*/ 5544457 w 6429829"/>
                <a:gd name="connsiteY23" fmla="*/ 9434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4978400 w 6429829"/>
                <a:gd name="connsiteY21" fmla="*/ 1901372 h 2526565"/>
                <a:gd name="connsiteX22" fmla="*/ 5399314 w 6429829"/>
                <a:gd name="connsiteY22" fmla="*/ 1480458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399314 w 6429829"/>
                <a:gd name="connsiteY22" fmla="*/ 1480458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631543 w 6429829"/>
                <a:gd name="connsiteY22" fmla="*/ 1233715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631543 w 6429829"/>
                <a:gd name="connsiteY22" fmla="*/ 1233715 h 2526565"/>
                <a:gd name="connsiteX23" fmla="*/ 5704114 w 6429829"/>
                <a:gd name="connsiteY23" fmla="*/ 812801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413829 w 6429829"/>
                <a:gd name="connsiteY22" fmla="*/ 1494973 h 2526565"/>
                <a:gd name="connsiteX23" fmla="*/ 5631543 w 6429829"/>
                <a:gd name="connsiteY23" fmla="*/ 1233715 h 2526565"/>
                <a:gd name="connsiteX24" fmla="*/ 5704114 w 6429829"/>
                <a:gd name="connsiteY24" fmla="*/ 812801 h 2526565"/>
                <a:gd name="connsiteX25" fmla="*/ 5704114 w 6429829"/>
                <a:gd name="connsiteY25" fmla="*/ 406400 h 2526565"/>
                <a:gd name="connsiteX26" fmla="*/ 5936343 w 6429829"/>
                <a:gd name="connsiteY26" fmla="*/ 87086 h 2526565"/>
                <a:gd name="connsiteX27" fmla="*/ 6429829 w 6429829"/>
                <a:gd name="connsiteY27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4862286 w 6429829"/>
                <a:gd name="connsiteY21" fmla="*/ 1567543 h 2526565"/>
                <a:gd name="connsiteX22" fmla="*/ 5413829 w 6429829"/>
                <a:gd name="connsiteY22" fmla="*/ 1494973 h 2526565"/>
                <a:gd name="connsiteX23" fmla="*/ 5631543 w 6429829"/>
                <a:gd name="connsiteY23" fmla="*/ 1233715 h 2526565"/>
                <a:gd name="connsiteX24" fmla="*/ 5704114 w 6429829"/>
                <a:gd name="connsiteY24" fmla="*/ 812801 h 2526565"/>
                <a:gd name="connsiteX25" fmla="*/ 5704114 w 6429829"/>
                <a:gd name="connsiteY25" fmla="*/ 406400 h 2526565"/>
                <a:gd name="connsiteX26" fmla="*/ 5936343 w 6429829"/>
                <a:gd name="connsiteY26" fmla="*/ 87086 h 2526565"/>
                <a:gd name="connsiteX27" fmla="*/ 6429829 w 6429829"/>
                <a:gd name="connsiteY27" fmla="*/ 0 h 2526565"/>
                <a:gd name="connsiteX0" fmla="*/ 0 w 6429829"/>
                <a:gd name="connsiteY0" fmla="*/ 29029 h 2527184"/>
                <a:gd name="connsiteX1" fmla="*/ 246743 w 6429829"/>
                <a:gd name="connsiteY1" fmla="*/ 72572 h 2527184"/>
                <a:gd name="connsiteX2" fmla="*/ 449943 w 6429829"/>
                <a:gd name="connsiteY2" fmla="*/ 174172 h 2527184"/>
                <a:gd name="connsiteX3" fmla="*/ 508000 w 6429829"/>
                <a:gd name="connsiteY3" fmla="*/ 391886 h 2527184"/>
                <a:gd name="connsiteX4" fmla="*/ 508000 w 6429829"/>
                <a:gd name="connsiteY4" fmla="*/ 638629 h 2527184"/>
                <a:gd name="connsiteX5" fmla="*/ 522514 w 6429829"/>
                <a:gd name="connsiteY5" fmla="*/ 899886 h 2527184"/>
                <a:gd name="connsiteX6" fmla="*/ 493486 w 6429829"/>
                <a:gd name="connsiteY6" fmla="*/ 1175657 h 2527184"/>
                <a:gd name="connsiteX7" fmla="*/ 464458 w 6429829"/>
                <a:gd name="connsiteY7" fmla="*/ 1393371 h 2527184"/>
                <a:gd name="connsiteX8" fmla="*/ 435428 w 6429829"/>
                <a:gd name="connsiteY8" fmla="*/ 1640115 h 2527184"/>
                <a:gd name="connsiteX9" fmla="*/ 275772 w 6429829"/>
                <a:gd name="connsiteY9" fmla="*/ 1814286 h 2527184"/>
                <a:gd name="connsiteX10" fmla="*/ 348343 w 6429829"/>
                <a:gd name="connsiteY10" fmla="*/ 1988457 h 2527184"/>
                <a:gd name="connsiteX11" fmla="*/ 696686 w 6429829"/>
                <a:gd name="connsiteY11" fmla="*/ 2032000 h 2527184"/>
                <a:gd name="connsiteX12" fmla="*/ 885372 w 6429829"/>
                <a:gd name="connsiteY12" fmla="*/ 2017486 h 2527184"/>
                <a:gd name="connsiteX13" fmla="*/ 1117600 w 6429829"/>
                <a:gd name="connsiteY13" fmla="*/ 2061029 h 2527184"/>
                <a:gd name="connsiteX14" fmla="*/ 1596572 w 6429829"/>
                <a:gd name="connsiteY14" fmla="*/ 2017486 h 2527184"/>
                <a:gd name="connsiteX15" fmla="*/ 1988457 w 6429829"/>
                <a:gd name="connsiteY15" fmla="*/ 2075543 h 2527184"/>
                <a:gd name="connsiteX16" fmla="*/ 2249714 w 6429829"/>
                <a:gd name="connsiteY16" fmla="*/ 2162629 h 2527184"/>
                <a:gd name="connsiteX17" fmla="*/ 2714172 w 6429829"/>
                <a:gd name="connsiteY17" fmla="*/ 2249714 h 2527184"/>
                <a:gd name="connsiteX18" fmla="*/ 3643086 w 6429829"/>
                <a:gd name="connsiteY18" fmla="*/ 2525486 h 2527184"/>
                <a:gd name="connsiteX19" fmla="*/ 3976914 w 6429829"/>
                <a:gd name="connsiteY19" fmla="*/ 2336800 h 2527184"/>
                <a:gd name="connsiteX20" fmla="*/ 4020457 w 6429829"/>
                <a:gd name="connsiteY20" fmla="*/ 1785258 h 2527184"/>
                <a:gd name="connsiteX21" fmla="*/ 4862286 w 6429829"/>
                <a:gd name="connsiteY21" fmla="*/ 1567543 h 2527184"/>
                <a:gd name="connsiteX22" fmla="*/ 5413829 w 6429829"/>
                <a:gd name="connsiteY22" fmla="*/ 1494973 h 2527184"/>
                <a:gd name="connsiteX23" fmla="*/ 5631543 w 6429829"/>
                <a:gd name="connsiteY23" fmla="*/ 1233715 h 2527184"/>
                <a:gd name="connsiteX24" fmla="*/ 5704114 w 6429829"/>
                <a:gd name="connsiteY24" fmla="*/ 812801 h 2527184"/>
                <a:gd name="connsiteX25" fmla="*/ 5704114 w 6429829"/>
                <a:gd name="connsiteY25" fmla="*/ 406400 h 2527184"/>
                <a:gd name="connsiteX26" fmla="*/ 5936343 w 6429829"/>
                <a:gd name="connsiteY26" fmla="*/ 87086 h 2527184"/>
                <a:gd name="connsiteX27" fmla="*/ 6429829 w 6429829"/>
                <a:gd name="connsiteY27" fmla="*/ 0 h 2527184"/>
                <a:gd name="connsiteX0" fmla="*/ 0 w 6429829"/>
                <a:gd name="connsiteY0" fmla="*/ 29029 h 2531893"/>
                <a:gd name="connsiteX1" fmla="*/ 246743 w 6429829"/>
                <a:gd name="connsiteY1" fmla="*/ 72572 h 2531893"/>
                <a:gd name="connsiteX2" fmla="*/ 449943 w 6429829"/>
                <a:gd name="connsiteY2" fmla="*/ 174172 h 2531893"/>
                <a:gd name="connsiteX3" fmla="*/ 508000 w 6429829"/>
                <a:gd name="connsiteY3" fmla="*/ 391886 h 2531893"/>
                <a:gd name="connsiteX4" fmla="*/ 508000 w 6429829"/>
                <a:gd name="connsiteY4" fmla="*/ 638629 h 2531893"/>
                <a:gd name="connsiteX5" fmla="*/ 522514 w 6429829"/>
                <a:gd name="connsiteY5" fmla="*/ 899886 h 2531893"/>
                <a:gd name="connsiteX6" fmla="*/ 493486 w 6429829"/>
                <a:gd name="connsiteY6" fmla="*/ 1175657 h 2531893"/>
                <a:gd name="connsiteX7" fmla="*/ 464458 w 6429829"/>
                <a:gd name="connsiteY7" fmla="*/ 1393371 h 2531893"/>
                <a:gd name="connsiteX8" fmla="*/ 435428 w 6429829"/>
                <a:gd name="connsiteY8" fmla="*/ 1640115 h 2531893"/>
                <a:gd name="connsiteX9" fmla="*/ 275772 w 6429829"/>
                <a:gd name="connsiteY9" fmla="*/ 1814286 h 2531893"/>
                <a:gd name="connsiteX10" fmla="*/ 348343 w 6429829"/>
                <a:gd name="connsiteY10" fmla="*/ 1988457 h 2531893"/>
                <a:gd name="connsiteX11" fmla="*/ 696686 w 6429829"/>
                <a:gd name="connsiteY11" fmla="*/ 2032000 h 2531893"/>
                <a:gd name="connsiteX12" fmla="*/ 885372 w 6429829"/>
                <a:gd name="connsiteY12" fmla="*/ 2017486 h 2531893"/>
                <a:gd name="connsiteX13" fmla="*/ 1117600 w 6429829"/>
                <a:gd name="connsiteY13" fmla="*/ 2061029 h 2531893"/>
                <a:gd name="connsiteX14" fmla="*/ 1596572 w 6429829"/>
                <a:gd name="connsiteY14" fmla="*/ 2017486 h 2531893"/>
                <a:gd name="connsiteX15" fmla="*/ 1988457 w 6429829"/>
                <a:gd name="connsiteY15" fmla="*/ 2075543 h 2531893"/>
                <a:gd name="connsiteX16" fmla="*/ 2249714 w 6429829"/>
                <a:gd name="connsiteY16" fmla="*/ 2162629 h 2531893"/>
                <a:gd name="connsiteX17" fmla="*/ 2714172 w 6429829"/>
                <a:gd name="connsiteY17" fmla="*/ 2249714 h 2531893"/>
                <a:gd name="connsiteX18" fmla="*/ 3643086 w 6429829"/>
                <a:gd name="connsiteY18" fmla="*/ 2525486 h 2531893"/>
                <a:gd name="connsiteX19" fmla="*/ 3294743 w 6429829"/>
                <a:gd name="connsiteY19" fmla="*/ 1944915 h 2531893"/>
                <a:gd name="connsiteX20" fmla="*/ 4020457 w 6429829"/>
                <a:gd name="connsiteY20" fmla="*/ 1785258 h 2531893"/>
                <a:gd name="connsiteX21" fmla="*/ 4862286 w 6429829"/>
                <a:gd name="connsiteY21" fmla="*/ 1567543 h 2531893"/>
                <a:gd name="connsiteX22" fmla="*/ 5413829 w 6429829"/>
                <a:gd name="connsiteY22" fmla="*/ 1494973 h 2531893"/>
                <a:gd name="connsiteX23" fmla="*/ 5631543 w 6429829"/>
                <a:gd name="connsiteY23" fmla="*/ 1233715 h 2531893"/>
                <a:gd name="connsiteX24" fmla="*/ 5704114 w 6429829"/>
                <a:gd name="connsiteY24" fmla="*/ 812801 h 2531893"/>
                <a:gd name="connsiteX25" fmla="*/ 5704114 w 6429829"/>
                <a:gd name="connsiteY25" fmla="*/ 406400 h 2531893"/>
                <a:gd name="connsiteX26" fmla="*/ 5936343 w 6429829"/>
                <a:gd name="connsiteY26" fmla="*/ 87086 h 2531893"/>
                <a:gd name="connsiteX27" fmla="*/ 6429829 w 6429829"/>
                <a:gd name="connsiteY27" fmla="*/ 0 h 2531893"/>
                <a:gd name="connsiteX0" fmla="*/ 0 w 6429829"/>
                <a:gd name="connsiteY0" fmla="*/ 29029 h 2254107"/>
                <a:gd name="connsiteX1" fmla="*/ 246743 w 6429829"/>
                <a:gd name="connsiteY1" fmla="*/ 72572 h 2254107"/>
                <a:gd name="connsiteX2" fmla="*/ 449943 w 6429829"/>
                <a:gd name="connsiteY2" fmla="*/ 174172 h 2254107"/>
                <a:gd name="connsiteX3" fmla="*/ 508000 w 6429829"/>
                <a:gd name="connsiteY3" fmla="*/ 391886 h 2254107"/>
                <a:gd name="connsiteX4" fmla="*/ 508000 w 6429829"/>
                <a:gd name="connsiteY4" fmla="*/ 638629 h 2254107"/>
                <a:gd name="connsiteX5" fmla="*/ 522514 w 6429829"/>
                <a:gd name="connsiteY5" fmla="*/ 899886 h 2254107"/>
                <a:gd name="connsiteX6" fmla="*/ 493486 w 6429829"/>
                <a:gd name="connsiteY6" fmla="*/ 1175657 h 2254107"/>
                <a:gd name="connsiteX7" fmla="*/ 464458 w 6429829"/>
                <a:gd name="connsiteY7" fmla="*/ 1393371 h 2254107"/>
                <a:gd name="connsiteX8" fmla="*/ 435428 w 6429829"/>
                <a:gd name="connsiteY8" fmla="*/ 1640115 h 2254107"/>
                <a:gd name="connsiteX9" fmla="*/ 275772 w 6429829"/>
                <a:gd name="connsiteY9" fmla="*/ 1814286 h 2254107"/>
                <a:gd name="connsiteX10" fmla="*/ 348343 w 6429829"/>
                <a:gd name="connsiteY10" fmla="*/ 1988457 h 2254107"/>
                <a:gd name="connsiteX11" fmla="*/ 696686 w 6429829"/>
                <a:gd name="connsiteY11" fmla="*/ 2032000 h 2254107"/>
                <a:gd name="connsiteX12" fmla="*/ 885372 w 6429829"/>
                <a:gd name="connsiteY12" fmla="*/ 2017486 h 2254107"/>
                <a:gd name="connsiteX13" fmla="*/ 1117600 w 6429829"/>
                <a:gd name="connsiteY13" fmla="*/ 2061029 h 2254107"/>
                <a:gd name="connsiteX14" fmla="*/ 1596572 w 6429829"/>
                <a:gd name="connsiteY14" fmla="*/ 2017486 h 2254107"/>
                <a:gd name="connsiteX15" fmla="*/ 1988457 w 6429829"/>
                <a:gd name="connsiteY15" fmla="*/ 2075543 h 2254107"/>
                <a:gd name="connsiteX16" fmla="*/ 2249714 w 6429829"/>
                <a:gd name="connsiteY16" fmla="*/ 2162629 h 2254107"/>
                <a:gd name="connsiteX17" fmla="*/ 2714172 w 6429829"/>
                <a:gd name="connsiteY17" fmla="*/ 2249714 h 2254107"/>
                <a:gd name="connsiteX18" fmla="*/ 2728686 w 6429829"/>
                <a:gd name="connsiteY18" fmla="*/ 2017486 h 2254107"/>
                <a:gd name="connsiteX19" fmla="*/ 3294743 w 6429829"/>
                <a:gd name="connsiteY19" fmla="*/ 1944915 h 2254107"/>
                <a:gd name="connsiteX20" fmla="*/ 4020457 w 6429829"/>
                <a:gd name="connsiteY20" fmla="*/ 1785258 h 2254107"/>
                <a:gd name="connsiteX21" fmla="*/ 4862286 w 6429829"/>
                <a:gd name="connsiteY21" fmla="*/ 1567543 h 2254107"/>
                <a:gd name="connsiteX22" fmla="*/ 5413829 w 6429829"/>
                <a:gd name="connsiteY22" fmla="*/ 1494973 h 2254107"/>
                <a:gd name="connsiteX23" fmla="*/ 5631543 w 6429829"/>
                <a:gd name="connsiteY23" fmla="*/ 1233715 h 2254107"/>
                <a:gd name="connsiteX24" fmla="*/ 5704114 w 6429829"/>
                <a:gd name="connsiteY24" fmla="*/ 812801 h 2254107"/>
                <a:gd name="connsiteX25" fmla="*/ 5704114 w 6429829"/>
                <a:gd name="connsiteY25" fmla="*/ 406400 h 2254107"/>
                <a:gd name="connsiteX26" fmla="*/ 5936343 w 6429829"/>
                <a:gd name="connsiteY26" fmla="*/ 87086 h 2254107"/>
                <a:gd name="connsiteX27" fmla="*/ 6429829 w 6429829"/>
                <a:gd name="connsiteY27" fmla="*/ 0 h 2254107"/>
                <a:gd name="connsiteX0" fmla="*/ 0 w 6429829"/>
                <a:gd name="connsiteY0" fmla="*/ 29029 h 2163152"/>
                <a:gd name="connsiteX1" fmla="*/ 246743 w 6429829"/>
                <a:gd name="connsiteY1" fmla="*/ 72572 h 2163152"/>
                <a:gd name="connsiteX2" fmla="*/ 449943 w 6429829"/>
                <a:gd name="connsiteY2" fmla="*/ 174172 h 2163152"/>
                <a:gd name="connsiteX3" fmla="*/ 508000 w 6429829"/>
                <a:gd name="connsiteY3" fmla="*/ 391886 h 2163152"/>
                <a:gd name="connsiteX4" fmla="*/ 508000 w 6429829"/>
                <a:gd name="connsiteY4" fmla="*/ 638629 h 2163152"/>
                <a:gd name="connsiteX5" fmla="*/ 522514 w 6429829"/>
                <a:gd name="connsiteY5" fmla="*/ 899886 h 2163152"/>
                <a:gd name="connsiteX6" fmla="*/ 493486 w 6429829"/>
                <a:gd name="connsiteY6" fmla="*/ 1175657 h 2163152"/>
                <a:gd name="connsiteX7" fmla="*/ 464458 w 6429829"/>
                <a:gd name="connsiteY7" fmla="*/ 1393371 h 2163152"/>
                <a:gd name="connsiteX8" fmla="*/ 435428 w 6429829"/>
                <a:gd name="connsiteY8" fmla="*/ 1640115 h 2163152"/>
                <a:gd name="connsiteX9" fmla="*/ 275772 w 6429829"/>
                <a:gd name="connsiteY9" fmla="*/ 1814286 h 2163152"/>
                <a:gd name="connsiteX10" fmla="*/ 348343 w 6429829"/>
                <a:gd name="connsiteY10" fmla="*/ 1988457 h 2163152"/>
                <a:gd name="connsiteX11" fmla="*/ 696686 w 6429829"/>
                <a:gd name="connsiteY11" fmla="*/ 2032000 h 2163152"/>
                <a:gd name="connsiteX12" fmla="*/ 885372 w 6429829"/>
                <a:gd name="connsiteY12" fmla="*/ 2017486 h 2163152"/>
                <a:gd name="connsiteX13" fmla="*/ 1117600 w 6429829"/>
                <a:gd name="connsiteY13" fmla="*/ 2061029 h 2163152"/>
                <a:gd name="connsiteX14" fmla="*/ 1596572 w 6429829"/>
                <a:gd name="connsiteY14" fmla="*/ 2017486 h 2163152"/>
                <a:gd name="connsiteX15" fmla="*/ 1988457 w 6429829"/>
                <a:gd name="connsiteY15" fmla="*/ 2075543 h 2163152"/>
                <a:gd name="connsiteX16" fmla="*/ 2249714 w 6429829"/>
                <a:gd name="connsiteY16" fmla="*/ 2162629 h 2163152"/>
                <a:gd name="connsiteX17" fmla="*/ 2394857 w 6429829"/>
                <a:gd name="connsiteY17" fmla="*/ 2031999 h 2163152"/>
                <a:gd name="connsiteX18" fmla="*/ 2728686 w 6429829"/>
                <a:gd name="connsiteY18" fmla="*/ 2017486 h 2163152"/>
                <a:gd name="connsiteX19" fmla="*/ 3294743 w 6429829"/>
                <a:gd name="connsiteY19" fmla="*/ 1944915 h 2163152"/>
                <a:gd name="connsiteX20" fmla="*/ 4020457 w 6429829"/>
                <a:gd name="connsiteY20" fmla="*/ 1785258 h 2163152"/>
                <a:gd name="connsiteX21" fmla="*/ 4862286 w 6429829"/>
                <a:gd name="connsiteY21" fmla="*/ 1567543 h 2163152"/>
                <a:gd name="connsiteX22" fmla="*/ 5413829 w 6429829"/>
                <a:gd name="connsiteY22" fmla="*/ 1494973 h 2163152"/>
                <a:gd name="connsiteX23" fmla="*/ 5631543 w 6429829"/>
                <a:gd name="connsiteY23" fmla="*/ 1233715 h 2163152"/>
                <a:gd name="connsiteX24" fmla="*/ 5704114 w 6429829"/>
                <a:gd name="connsiteY24" fmla="*/ 812801 h 2163152"/>
                <a:gd name="connsiteX25" fmla="*/ 5704114 w 6429829"/>
                <a:gd name="connsiteY25" fmla="*/ 406400 h 2163152"/>
                <a:gd name="connsiteX26" fmla="*/ 5936343 w 6429829"/>
                <a:gd name="connsiteY26" fmla="*/ 87086 h 2163152"/>
                <a:gd name="connsiteX27" fmla="*/ 6429829 w 6429829"/>
                <a:gd name="connsiteY27" fmla="*/ 0 h 2163152"/>
                <a:gd name="connsiteX0" fmla="*/ 0 w 6429829"/>
                <a:gd name="connsiteY0" fmla="*/ 29029 h 2264253"/>
                <a:gd name="connsiteX1" fmla="*/ 246743 w 6429829"/>
                <a:gd name="connsiteY1" fmla="*/ 72572 h 2264253"/>
                <a:gd name="connsiteX2" fmla="*/ 449943 w 6429829"/>
                <a:gd name="connsiteY2" fmla="*/ 174172 h 2264253"/>
                <a:gd name="connsiteX3" fmla="*/ 508000 w 6429829"/>
                <a:gd name="connsiteY3" fmla="*/ 391886 h 2264253"/>
                <a:gd name="connsiteX4" fmla="*/ 508000 w 6429829"/>
                <a:gd name="connsiteY4" fmla="*/ 638629 h 2264253"/>
                <a:gd name="connsiteX5" fmla="*/ 522514 w 6429829"/>
                <a:gd name="connsiteY5" fmla="*/ 899886 h 2264253"/>
                <a:gd name="connsiteX6" fmla="*/ 493486 w 6429829"/>
                <a:gd name="connsiteY6" fmla="*/ 1175657 h 2264253"/>
                <a:gd name="connsiteX7" fmla="*/ 464458 w 6429829"/>
                <a:gd name="connsiteY7" fmla="*/ 1393371 h 2264253"/>
                <a:gd name="connsiteX8" fmla="*/ 435428 w 6429829"/>
                <a:gd name="connsiteY8" fmla="*/ 1640115 h 2264253"/>
                <a:gd name="connsiteX9" fmla="*/ 275772 w 6429829"/>
                <a:gd name="connsiteY9" fmla="*/ 1814286 h 2264253"/>
                <a:gd name="connsiteX10" fmla="*/ 348343 w 6429829"/>
                <a:gd name="connsiteY10" fmla="*/ 1988457 h 2264253"/>
                <a:gd name="connsiteX11" fmla="*/ 696686 w 6429829"/>
                <a:gd name="connsiteY11" fmla="*/ 2032000 h 2264253"/>
                <a:gd name="connsiteX12" fmla="*/ 885372 w 6429829"/>
                <a:gd name="connsiteY12" fmla="*/ 2017486 h 2264253"/>
                <a:gd name="connsiteX13" fmla="*/ 1117600 w 6429829"/>
                <a:gd name="connsiteY13" fmla="*/ 2061029 h 2264253"/>
                <a:gd name="connsiteX14" fmla="*/ 1422401 w 6429829"/>
                <a:gd name="connsiteY14" fmla="*/ 2264229 h 2264253"/>
                <a:gd name="connsiteX15" fmla="*/ 1988457 w 6429829"/>
                <a:gd name="connsiteY15" fmla="*/ 2075543 h 2264253"/>
                <a:gd name="connsiteX16" fmla="*/ 2249714 w 6429829"/>
                <a:gd name="connsiteY16" fmla="*/ 2162629 h 2264253"/>
                <a:gd name="connsiteX17" fmla="*/ 2394857 w 6429829"/>
                <a:gd name="connsiteY17" fmla="*/ 2031999 h 2264253"/>
                <a:gd name="connsiteX18" fmla="*/ 2728686 w 6429829"/>
                <a:gd name="connsiteY18" fmla="*/ 2017486 h 2264253"/>
                <a:gd name="connsiteX19" fmla="*/ 3294743 w 6429829"/>
                <a:gd name="connsiteY19" fmla="*/ 1944915 h 2264253"/>
                <a:gd name="connsiteX20" fmla="*/ 4020457 w 6429829"/>
                <a:gd name="connsiteY20" fmla="*/ 1785258 h 2264253"/>
                <a:gd name="connsiteX21" fmla="*/ 4862286 w 6429829"/>
                <a:gd name="connsiteY21" fmla="*/ 1567543 h 2264253"/>
                <a:gd name="connsiteX22" fmla="*/ 5413829 w 6429829"/>
                <a:gd name="connsiteY22" fmla="*/ 1494973 h 2264253"/>
                <a:gd name="connsiteX23" fmla="*/ 5631543 w 6429829"/>
                <a:gd name="connsiteY23" fmla="*/ 1233715 h 2264253"/>
                <a:gd name="connsiteX24" fmla="*/ 5704114 w 6429829"/>
                <a:gd name="connsiteY24" fmla="*/ 812801 h 2264253"/>
                <a:gd name="connsiteX25" fmla="*/ 5704114 w 6429829"/>
                <a:gd name="connsiteY25" fmla="*/ 406400 h 2264253"/>
                <a:gd name="connsiteX26" fmla="*/ 5936343 w 6429829"/>
                <a:gd name="connsiteY26" fmla="*/ 87086 h 2264253"/>
                <a:gd name="connsiteX27" fmla="*/ 6429829 w 6429829"/>
                <a:gd name="connsiteY27" fmla="*/ 0 h 2264253"/>
                <a:gd name="connsiteX0" fmla="*/ 0 w 6429829"/>
                <a:gd name="connsiteY0" fmla="*/ 29029 h 2270499"/>
                <a:gd name="connsiteX1" fmla="*/ 246743 w 6429829"/>
                <a:gd name="connsiteY1" fmla="*/ 72572 h 2270499"/>
                <a:gd name="connsiteX2" fmla="*/ 449943 w 6429829"/>
                <a:gd name="connsiteY2" fmla="*/ 174172 h 2270499"/>
                <a:gd name="connsiteX3" fmla="*/ 508000 w 6429829"/>
                <a:gd name="connsiteY3" fmla="*/ 391886 h 2270499"/>
                <a:gd name="connsiteX4" fmla="*/ 508000 w 6429829"/>
                <a:gd name="connsiteY4" fmla="*/ 638629 h 2270499"/>
                <a:gd name="connsiteX5" fmla="*/ 522514 w 6429829"/>
                <a:gd name="connsiteY5" fmla="*/ 899886 h 2270499"/>
                <a:gd name="connsiteX6" fmla="*/ 493486 w 6429829"/>
                <a:gd name="connsiteY6" fmla="*/ 1175657 h 2270499"/>
                <a:gd name="connsiteX7" fmla="*/ 464458 w 6429829"/>
                <a:gd name="connsiteY7" fmla="*/ 1393371 h 2270499"/>
                <a:gd name="connsiteX8" fmla="*/ 435428 w 6429829"/>
                <a:gd name="connsiteY8" fmla="*/ 1640115 h 2270499"/>
                <a:gd name="connsiteX9" fmla="*/ 275772 w 6429829"/>
                <a:gd name="connsiteY9" fmla="*/ 1814286 h 2270499"/>
                <a:gd name="connsiteX10" fmla="*/ 348343 w 6429829"/>
                <a:gd name="connsiteY10" fmla="*/ 1988457 h 2270499"/>
                <a:gd name="connsiteX11" fmla="*/ 696686 w 6429829"/>
                <a:gd name="connsiteY11" fmla="*/ 2032000 h 2270499"/>
                <a:gd name="connsiteX12" fmla="*/ 885372 w 6429829"/>
                <a:gd name="connsiteY12" fmla="*/ 2017486 h 2270499"/>
                <a:gd name="connsiteX13" fmla="*/ 986971 w 6429829"/>
                <a:gd name="connsiteY13" fmla="*/ 2206172 h 2270499"/>
                <a:gd name="connsiteX14" fmla="*/ 1422401 w 6429829"/>
                <a:gd name="connsiteY14" fmla="*/ 2264229 h 2270499"/>
                <a:gd name="connsiteX15" fmla="*/ 1988457 w 6429829"/>
                <a:gd name="connsiteY15" fmla="*/ 2075543 h 2270499"/>
                <a:gd name="connsiteX16" fmla="*/ 2249714 w 6429829"/>
                <a:gd name="connsiteY16" fmla="*/ 2162629 h 2270499"/>
                <a:gd name="connsiteX17" fmla="*/ 2394857 w 6429829"/>
                <a:gd name="connsiteY17" fmla="*/ 2031999 h 2270499"/>
                <a:gd name="connsiteX18" fmla="*/ 2728686 w 6429829"/>
                <a:gd name="connsiteY18" fmla="*/ 2017486 h 2270499"/>
                <a:gd name="connsiteX19" fmla="*/ 3294743 w 6429829"/>
                <a:gd name="connsiteY19" fmla="*/ 1944915 h 2270499"/>
                <a:gd name="connsiteX20" fmla="*/ 4020457 w 6429829"/>
                <a:gd name="connsiteY20" fmla="*/ 1785258 h 2270499"/>
                <a:gd name="connsiteX21" fmla="*/ 4862286 w 6429829"/>
                <a:gd name="connsiteY21" fmla="*/ 1567543 h 2270499"/>
                <a:gd name="connsiteX22" fmla="*/ 5413829 w 6429829"/>
                <a:gd name="connsiteY22" fmla="*/ 1494973 h 2270499"/>
                <a:gd name="connsiteX23" fmla="*/ 5631543 w 6429829"/>
                <a:gd name="connsiteY23" fmla="*/ 1233715 h 2270499"/>
                <a:gd name="connsiteX24" fmla="*/ 5704114 w 6429829"/>
                <a:gd name="connsiteY24" fmla="*/ 812801 h 2270499"/>
                <a:gd name="connsiteX25" fmla="*/ 5704114 w 6429829"/>
                <a:gd name="connsiteY25" fmla="*/ 406400 h 2270499"/>
                <a:gd name="connsiteX26" fmla="*/ 5936343 w 6429829"/>
                <a:gd name="connsiteY26" fmla="*/ 87086 h 2270499"/>
                <a:gd name="connsiteX27" fmla="*/ 6429829 w 6429829"/>
                <a:gd name="connsiteY27" fmla="*/ 0 h 2270499"/>
                <a:gd name="connsiteX0" fmla="*/ 0 w 6429829"/>
                <a:gd name="connsiteY0" fmla="*/ 29029 h 2268630"/>
                <a:gd name="connsiteX1" fmla="*/ 246743 w 6429829"/>
                <a:gd name="connsiteY1" fmla="*/ 72572 h 2268630"/>
                <a:gd name="connsiteX2" fmla="*/ 449943 w 6429829"/>
                <a:gd name="connsiteY2" fmla="*/ 174172 h 2268630"/>
                <a:gd name="connsiteX3" fmla="*/ 508000 w 6429829"/>
                <a:gd name="connsiteY3" fmla="*/ 391886 h 2268630"/>
                <a:gd name="connsiteX4" fmla="*/ 508000 w 6429829"/>
                <a:gd name="connsiteY4" fmla="*/ 638629 h 2268630"/>
                <a:gd name="connsiteX5" fmla="*/ 522514 w 6429829"/>
                <a:gd name="connsiteY5" fmla="*/ 899886 h 2268630"/>
                <a:gd name="connsiteX6" fmla="*/ 493486 w 6429829"/>
                <a:gd name="connsiteY6" fmla="*/ 1175657 h 2268630"/>
                <a:gd name="connsiteX7" fmla="*/ 464458 w 6429829"/>
                <a:gd name="connsiteY7" fmla="*/ 1393371 h 2268630"/>
                <a:gd name="connsiteX8" fmla="*/ 435428 w 6429829"/>
                <a:gd name="connsiteY8" fmla="*/ 1640115 h 2268630"/>
                <a:gd name="connsiteX9" fmla="*/ 275772 w 6429829"/>
                <a:gd name="connsiteY9" fmla="*/ 1814286 h 2268630"/>
                <a:gd name="connsiteX10" fmla="*/ 348343 w 6429829"/>
                <a:gd name="connsiteY10" fmla="*/ 1988457 h 2268630"/>
                <a:gd name="connsiteX11" fmla="*/ 696686 w 6429829"/>
                <a:gd name="connsiteY11" fmla="*/ 2032000 h 2268630"/>
                <a:gd name="connsiteX12" fmla="*/ 812800 w 6429829"/>
                <a:gd name="connsiteY12" fmla="*/ 2177143 h 2268630"/>
                <a:gd name="connsiteX13" fmla="*/ 986971 w 6429829"/>
                <a:gd name="connsiteY13" fmla="*/ 2206172 h 2268630"/>
                <a:gd name="connsiteX14" fmla="*/ 1422401 w 6429829"/>
                <a:gd name="connsiteY14" fmla="*/ 2264229 h 2268630"/>
                <a:gd name="connsiteX15" fmla="*/ 1988457 w 6429829"/>
                <a:gd name="connsiteY15" fmla="*/ 2075543 h 2268630"/>
                <a:gd name="connsiteX16" fmla="*/ 2249714 w 6429829"/>
                <a:gd name="connsiteY16" fmla="*/ 2162629 h 2268630"/>
                <a:gd name="connsiteX17" fmla="*/ 2394857 w 6429829"/>
                <a:gd name="connsiteY17" fmla="*/ 2031999 h 2268630"/>
                <a:gd name="connsiteX18" fmla="*/ 2728686 w 6429829"/>
                <a:gd name="connsiteY18" fmla="*/ 2017486 h 2268630"/>
                <a:gd name="connsiteX19" fmla="*/ 3294743 w 6429829"/>
                <a:gd name="connsiteY19" fmla="*/ 1944915 h 2268630"/>
                <a:gd name="connsiteX20" fmla="*/ 4020457 w 6429829"/>
                <a:gd name="connsiteY20" fmla="*/ 1785258 h 2268630"/>
                <a:gd name="connsiteX21" fmla="*/ 4862286 w 6429829"/>
                <a:gd name="connsiteY21" fmla="*/ 1567543 h 2268630"/>
                <a:gd name="connsiteX22" fmla="*/ 5413829 w 6429829"/>
                <a:gd name="connsiteY22" fmla="*/ 1494973 h 2268630"/>
                <a:gd name="connsiteX23" fmla="*/ 5631543 w 6429829"/>
                <a:gd name="connsiteY23" fmla="*/ 1233715 h 2268630"/>
                <a:gd name="connsiteX24" fmla="*/ 5704114 w 6429829"/>
                <a:gd name="connsiteY24" fmla="*/ 812801 h 2268630"/>
                <a:gd name="connsiteX25" fmla="*/ 5704114 w 6429829"/>
                <a:gd name="connsiteY25" fmla="*/ 406400 h 2268630"/>
                <a:gd name="connsiteX26" fmla="*/ 5936343 w 6429829"/>
                <a:gd name="connsiteY26" fmla="*/ 87086 h 2268630"/>
                <a:gd name="connsiteX27" fmla="*/ 6429829 w 6429829"/>
                <a:gd name="connsiteY27" fmla="*/ 0 h 2268630"/>
                <a:gd name="connsiteX0" fmla="*/ 0 w 6429829"/>
                <a:gd name="connsiteY0" fmla="*/ 29029 h 2268630"/>
                <a:gd name="connsiteX1" fmla="*/ 246743 w 6429829"/>
                <a:gd name="connsiteY1" fmla="*/ 72572 h 2268630"/>
                <a:gd name="connsiteX2" fmla="*/ 449943 w 6429829"/>
                <a:gd name="connsiteY2" fmla="*/ 174172 h 2268630"/>
                <a:gd name="connsiteX3" fmla="*/ 508000 w 6429829"/>
                <a:gd name="connsiteY3" fmla="*/ 391886 h 2268630"/>
                <a:gd name="connsiteX4" fmla="*/ 508000 w 6429829"/>
                <a:gd name="connsiteY4" fmla="*/ 638629 h 2268630"/>
                <a:gd name="connsiteX5" fmla="*/ 522514 w 6429829"/>
                <a:gd name="connsiteY5" fmla="*/ 899886 h 2268630"/>
                <a:gd name="connsiteX6" fmla="*/ 493486 w 6429829"/>
                <a:gd name="connsiteY6" fmla="*/ 1175657 h 2268630"/>
                <a:gd name="connsiteX7" fmla="*/ 464458 w 6429829"/>
                <a:gd name="connsiteY7" fmla="*/ 1393371 h 2268630"/>
                <a:gd name="connsiteX8" fmla="*/ 435428 w 6429829"/>
                <a:gd name="connsiteY8" fmla="*/ 1640115 h 2268630"/>
                <a:gd name="connsiteX9" fmla="*/ 275772 w 6429829"/>
                <a:gd name="connsiteY9" fmla="*/ 1814286 h 2268630"/>
                <a:gd name="connsiteX10" fmla="*/ 348343 w 6429829"/>
                <a:gd name="connsiteY10" fmla="*/ 1988457 h 2268630"/>
                <a:gd name="connsiteX11" fmla="*/ 638629 w 6429829"/>
                <a:gd name="connsiteY11" fmla="*/ 2090057 h 2268630"/>
                <a:gd name="connsiteX12" fmla="*/ 812800 w 6429829"/>
                <a:gd name="connsiteY12" fmla="*/ 2177143 h 2268630"/>
                <a:gd name="connsiteX13" fmla="*/ 986971 w 6429829"/>
                <a:gd name="connsiteY13" fmla="*/ 2206172 h 2268630"/>
                <a:gd name="connsiteX14" fmla="*/ 1422401 w 6429829"/>
                <a:gd name="connsiteY14" fmla="*/ 2264229 h 2268630"/>
                <a:gd name="connsiteX15" fmla="*/ 1988457 w 6429829"/>
                <a:gd name="connsiteY15" fmla="*/ 2075543 h 2268630"/>
                <a:gd name="connsiteX16" fmla="*/ 2249714 w 6429829"/>
                <a:gd name="connsiteY16" fmla="*/ 2162629 h 2268630"/>
                <a:gd name="connsiteX17" fmla="*/ 2394857 w 6429829"/>
                <a:gd name="connsiteY17" fmla="*/ 2031999 h 2268630"/>
                <a:gd name="connsiteX18" fmla="*/ 2728686 w 6429829"/>
                <a:gd name="connsiteY18" fmla="*/ 2017486 h 2268630"/>
                <a:gd name="connsiteX19" fmla="*/ 3294743 w 6429829"/>
                <a:gd name="connsiteY19" fmla="*/ 1944915 h 2268630"/>
                <a:gd name="connsiteX20" fmla="*/ 4020457 w 6429829"/>
                <a:gd name="connsiteY20" fmla="*/ 1785258 h 2268630"/>
                <a:gd name="connsiteX21" fmla="*/ 4862286 w 6429829"/>
                <a:gd name="connsiteY21" fmla="*/ 1567543 h 2268630"/>
                <a:gd name="connsiteX22" fmla="*/ 5413829 w 6429829"/>
                <a:gd name="connsiteY22" fmla="*/ 1494973 h 2268630"/>
                <a:gd name="connsiteX23" fmla="*/ 5631543 w 6429829"/>
                <a:gd name="connsiteY23" fmla="*/ 1233715 h 2268630"/>
                <a:gd name="connsiteX24" fmla="*/ 5704114 w 6429829"/>
                <a:gd name="connsiteY24" fmla="*/ 812801 h 2268630"/>
                <a:gd name="connsiteX25" fmla="*/ 5704114 w 6429829"/>
                <a:gd name="connsiteY25" fmla="*/ 406400 h 2268630"/>
                <a:gd name="connsiteX26" fmla="*/ 5936343 w 6429829"/>
                <a:gd name="connsiteY26" fmla="*/ 87086 h 2268630"/>
                <a:gd name="connsiteX27" fmla="*/ 6429829 w 6429829"/>
                <a:gd name="connsiteY27" fmla="*/ 0 h 2268630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162629 h 2274487"/>
                <a:gd name="connsiteX17" fmla="*/ 2394857 w 6429829"/>
                <a:gd name="connsiteY17" fmla="*/ 20319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394857 w 6429829"/>
                <a:gd name="connsiteY17" fmla="*/ 20319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83543 w 6429829"/>
                <a:gd name="connsiteY17" fmla="*/ 21335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83543 w 6429829"/>
                <a:gd name="connsiteY17" fmla="*/ 2133599 h 2274487"/>
                <a:gd name="connsiteX18" fmla="*/ 2786744 w 6429829"/>
                <a:gd name="connsiteY18" fmla="*/ 1930400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54515 w 6429829"/>
                <a:gd name="connsiteY17" fmla="*/ 2046513 h 2274487"/>
                <a:gd name="connsiteX18" fmla="*/ 2786744 w 6429829"/>
                <a:gd name="connsiteY18" fmla="*/ 1930400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522514 w 6429829"/>
                <a:gd name="connsiteY4" fmla="*/ 899886 h 2274487"/>
                <a:gd name="connsiteX5" fmla="*/ 493486 w 6429829"/>
                <a:gd name="connsiteY5" fmla="*/ 1175657 h 2274487"/>
                <a:gd name="connsiteX6" fmla="*/ 464458 w 6429829"/>
                <a:gd name="connsiteY6" fmla="*/ 1393371 h 2274487"/>
                <a:gd name="connsiteX7" fmla="*/ 435428 w 6429829"/>
                <a:gd name="connsiteY7" fmla="*/ 1640115 h 2274487"/>
                <a:gd name="connsiteX8" fmla="*/ 275772 w 6429829"/>
                <a:gd name="connsiteY8" fmla="*/ 1814286 h 2274487"/>
                <a:gd name="connsiteX9" fmla="*/ 348343 w 6429829"/>
                <a:gd name="connsiteY9" fmla="*/ 1988457 h 2274487"/>
                <a:gd name="connsiteX10" fmla="*/ 638629 w 6429829"/>
                <a:gd name="connsiteY10" fmla="*/ 2090057 h 2274487"/>
                <a:gd name="connsiteX11" fmla="*/ 812800 w 6429829"/>
                <a:gd name="connsiteY11" fmla="*/ 2177143 h 2274487"/>
                <a:gd name="connsiteX12" fmla="*/ 986971 w 6429829"/>
                <a:gd name="connsiteY12" fmla="*/ 2206172 h 2274487"/>
                <a:gd name="connsiteX13" fmla="*/ 1422401 w 6429829"/>
                <a:gd name="connsiteY13" fmla="*/ 2264229 h 2274487"/>
                <a:gd name="connsiteX14" fmla="*/ 1901372 w 6429829"/>
                <a:gd name="connsiteY14" fmla="*/ 1973943 h 2274487"/>
                <a:gd name="connsiteX15" fmla="*/ 2249714 w 6429829"/>
                <a:gd name="connsiteY15" fmla="*/ 2017486 h 2274487"/>
                <a:gd name="connsiteX16" fmla="*/ 2554515 w 6429829"/>
                <a:gd name="connsiteY16" fmla="*/ 2046513 h 2274487"/>
                <a:gd name="connsiteX17" fmla="*/ 2786744 w 6429829"/>
                <a:gd name="connsiteY17" fmla="*/ 1930400 h 2274487"/>
                <a:gd name="connsiteX18" fmla="*/ 3294743 w 6429829"/>
                <a:gd name="connsiteY18" fmla="*/ 1944915 h 2274487"/>
                <a:gd name="connsiteX19" fmla="*/ 4020457 w 6429829"/>
                <a:gd name="connsiteY19" fmla="*/ 1785258 h 2274487"/>
                <a:gd name="connsiteX20" fmla="*/ 4862286 w 6429829"/>
                <a:gd name="connsiteY20" fmla="*/ 1567543 h 2274487"/>
                <a:gd name="connsiteX21" fmla="*/ 5413829 w 6429829"/>
                <a:gd name="connsiteY21" fmla="*/ 1494973 h 2274487"/>
                <a:gd name="connsiteX22" fmla="*/ 5631543 w 6429829"/>
                <a:gd name="connsiteY22" fmla="*/ 1233715 h 2274487"/>
                <a:gd name="connsiteX23" fmla="*/ 5704114 w 6429829"/>
                <a:gd name="connsiteY23" fmla="*/ 812801 h 2274487"/>
                <a:gd name="connsiteX24" fmla="*/ 5704114 w 6429829"/>
                <a:gd name="connsiteY24" fmla="*/ 406400 h 2274487"/>
                <a:gd name="connsiteX25" fmla="*/ 5936343 w 6429829"/>
                <a:gd name="connsiteY25" fmla="*/ 87086 h 2274487"/>
                <a:gd name="connsiteX26" fmla="*/ 6429829 w 6429829"/>
                <a:gd name="connsiteY26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493486 w 6429829"/>
                <a:gd name="connsiteY4" fmla="*/ 1175657 h 2274487"/>
                <a:gd name="connsiteX5" fmla="*/ 464458 w 6429829"/>
                <a:gd name="connsiteY5" fmla="*/ 1393371 h 2274487"/>
                <a:gd name="connsiteX6" fmla="*/ 435428 w 6429829"/>
                <a:gd name="connsiteY6" fmla="*/ 1640115 h 2274487"/>
                <a:gd name="connsiteX7" fmla="*/ 275772 w 6429829"/>
                <a:gd name="connsiteY7" fmla="*/ 1814286 h 2274487"/>
                <a:gd name="connsiteX8" fmla="*/ 348343 w 6429829"/>
                <a:gd name="connsiteY8" fmla="*/ 1988457 h 2274487"/>
                <a:gd name="connsiteX9" fmla="*/ 638629 w 6429829"/>
                <a:gd name="connsiteY9" fmla="*/ 2090057 h 2274487"/>
                <a:gd name="connsiteX10" fmla="*/ 812800 w 6429829"/>
                <a:gd name="connsiteY10" fmla="*/ 2177143 h 2274487"/>
                <a:gd name="connsiteX11" fmla="*/ 986971 w 6429829"/>
                <a:gd name="connsiteY11" fmla="*/ 2206172 h 2274487"/>
                <a:gd name="connsiteX12" fmla="*/ 1422401 w 6429829"/>
                <a:gd name="connsiteY12" fmla="*/ 2264229 h 2274487"/>
                <a:gd name="connsiteX13" fmla="*/ 1901372 w 6429829"/>
                <a:gd name="connsiteY13" fmla="*/ 1973943 h 2274487"/>
                <a:gd name="connsiteX14" fmla="*/ 2249714 w 6429829"/>
                <a:gd name="connsiteY14" fmla="*/ 2017486 h 2274487"/>
                <a:gd name="connsiteX15" fmla="*/ 2554515 w 6429829"/>
                <a:gd name="connsiteY15" fmla="*/ 2046513 h 2274487"/>
                <a:gd name="connsiteX16" fmla="*/ 2786744 w 6429829"/>
                <a:gd name="connsiteY16" fmla="*/ 1930400 h 2274487"/>
                <a:gd name="connsiteX17" fmla="*/ 3294743 w 6429829"/>
                <a:gd name="connsiteY17" fmla="*/ 1944915 h 2274487"/>
                <a:gd name="connsiteX18" fmla="*/ 4020457 w 6429829"/>
                <a:gd name="connsiteY18" fmla="*/ 1785258 h 2274487"/>
                <a:gd name="connsiteX19" fmla="*/ 4862286 w 6429829"/>
                <a:gd name="connsiteY19" fmla="*/ 1567543 h 2274487"/>
                <a:gd name="connsiteX20" fmla="*/ 5413829 w 6429829"/>
                <a:gd name="connsiteY20" fmla="*/ 1494973 h 2274487"/>
                <a:gd name="connsiteX21" fmla="*/ 5631543 w 6429829"/>
                <a:gd name="connsiteY21" fmla="*/ 1233715 h 2274487"/>
                <a:gd name="connsiteX22" fmla="*/ 5704114 w 6429829"/>
                <a:gd name="connsiteY22" fmla="*/ 812801 h 2274487"/>
                <a:gd name="connsiteX23" fmla="*/ 5704114 w 6429829"/>
                <a:gd name="connsiteY23" fmla="*/ 406400 h 2274487"/>
                <a:gd name="connsiteX24" fmla="*/ 5936343 w 6429829"/>
                <a:gd name="connsiteY24" fmla="*/ 87086 h 2274487"/>
                <a:gd name="connsiteX25" fmla="*/ 6429829 w 6429829"/>
                <a:gd name="connsiteY25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493486 w 6429829"/>
                <a:gd name="connsiteY4" fmla="*/ 1175657 h 2274487"/>
                <a:gd name="connsiteX5" fmla="*/ 435428 w 6429829"/>
                <a:gd name="connsiteY5" fmla="*/ 1640115 h 2274487"/>
                <a:gd name="connsiteX6" fmla="*/ 275772 w 6429829"/>
                <a:gd name="connsiteY6" fmla="*/ 1814286 h 2274487"/>
                <a:gd name="connsiteX7" fmla="*/ 348343 w 6429829"/>
                <a:gd name="connsiteY7" fmla="*/ 1988457 h 2274487"/>
                <a:gd name="connsiteX8" fmla="*/ 638629 w 6429829"/>
                <a:gd name="connsiteY8" fmla="*/ 2090057 h 2274487"/>
                <a:gd name="connsiteX9" fmla="*/ 812800 w 6429829"/>
                <a:gd name="connsiteY9" fmla="*/ 2177143 h 2274487"/>
                <a:gd name="connsiteX10" fmla="*/ 986971 w 6429829"/>
                <a:gd name="connsiteY10" fmla="*/ 2206172 h 2274487"/>
                <a:gd name="connsiteX11" fmla="*/ 1422401 w 6429829"/>
                <a:gd name="connsiteY11" fmla="*/ 2264229 h 2274487"/>
                <a:gd name="connsiteX12" fmla="*/ 1901372 w 6429829"/>
                <a:gd name="connsiteY12" fmla="*/ 1973943 h 2274487"/>
                <a:gd name="connsiteX13" fmla="*/ 2249714 w 6429829"/>
                <a:gd name="connsiteY13" fmla="*/ 2017486 h 2274487"/>
                <a:gd name="connsiteX14" fmla="*/ 2554515 w 6429829"/>
                <a:gd name="connsiteY14" fmla="*/ 2046513 h 2274487"/>
                <a:gd name="connsiteX15" fmla="*/ 2786744 w 6429829"/>
                <a:gd name="connsiteY15" fmla="*/ 1930400 h 2274487"/>
                <a:gd name="connsiteX16" fmla="*/ 3294743 w 6429829"/>
                <a:gd name="connsiteY16" fmla="*/ 1944915 h 2274487"/>
                <a:gd name="connsiteX17" fmla="*/ 4020457 w 6429829"/>
                <a:gd name="connsiteY17" fmla="*/ 1785258 h 2274487"/>
                <a:gd name="connsiteX18" fmla="*/ 4862286 w 6429829"/>
                <a:gd name="connsiteY18" fmla="*/ 1567543 h 2274487"/>
                <a:gd name="connsiteX19" fmla="*/ 5413829 w 6429829"/>
                <a:gd name="connsiteY19" fmla="*/ 1494973 h 2274487"/>
                <a:gd name="connsiteX20" fmla="*/ 5631543 w 6429829"/>
                <a:gd name="connsiteY20" fmla="*/ 1233715 h 2274487"/>
                <a:gd name="connsiteX21" fmla="*/ 5704114 w 6429829"/>
                <a:gd name="connsiteY21" fmla="*/ 812801 h 2274487"/>
                <a:gd name="connsiteX22" fmla="*/ 5704114 w 6429829"/>
                <a:gd name="connsiteY22" fmla="*/ 406400 h 2274487"/>
                <a:gd name="connsiteX23" fmla="*/ 5936343 w 6429829"/>
                <a:gd name="connsiteY23" fmla="*/ 87086 h 2274487"/>
                <a:gd name="connsiteX24" fmla="*/ 6429829 w 6429829"/>
                <a:gd name="connsiteY24" fmla="*/ 0 h 2274487"/>
                <a:gd name="connsiteX0" fmla="*/ 0 w 6429829"/>
                <a:gd name="connsiteY0" fmla="*/ 29029 h 2274487"/>
                <a:gd name="connsiteX1" fmla="*/ 449943 w 6429829"/>
                <a:gd name="connsiteY1" fmla="*/ 174172 h 2274487"/>
                <a:gd name="connsiteX2" fmla="*/ 508000 w 6429829"/>
                <a:gd name="connsiteY2" fmla="*/ 638629 h 2274487"/>
                <a:gd name="connsiteX3" fmla="*/ 493486 w 6429829"/>
                <a:gd name="connsiteY3" fmla="*/ 1175657 h 2274487"/>
                <a:gd name="connsiteX4" fmla="*/ 435428 w 6429829"/>
                <a:gd name="connsiteY4" fmla="*/ 1640115 h 2274487"/>
                <a:gd name="connsiteX5" fmla="*/ 275772 w 6429829"/>
                <a:gd name="connsiteY5" fmla="*/ 1814286 h 2274487"/>
                <a:gd name="connsiteX6" fmla="*/ 348343 w 6429829"/>
                <a:gd name="connsiteY6" fmla="*/ 1988457 h 2274487"/>
                <a:gd name="connsiteX7" fmla="*/ 638629 w 6429829"/>
                <a:gd name="connsiteY7" fmla="*/ 2090057 h 2274487"/>
                <a:gd name="connsiteX8" fmla="*/ 812800 w 6429829"/>
                <a:gd name="connsiteY8" fmla="*/ 2177143 h 2274487"/>
                <a:gd name="connsiteX9" fmla="*/ 986971 w 6429829"/>
                <a:gd name="connsiteY9" fmla="*/ 2206172 h 2274487"/>
                <a:gd name="connsiteX10" fmla="*/ 1422401 w 6429829"/>
                <a:gd name="connsiteY10" fmla="*/ 2264229 h 2274487"/>
                <a:gd name="connsiteX11" fmla="*/ 1901372 w 6429829"/>
                <a:gd name="connsiteY11" fmla="*/ 1973943 h 2274487"/>
                <a:gd name="connsiteX12" fmla="*/ 2249714 w 6429829"/>
                <a:gd name="connsiteY12" fmla="*/ 2017486 h 2274487"/>
                <a:gd name="connsiteX13" fmla="*/ 2554515 w 6429829"/>
                <a:gd name="connsiteY13" fmla="*/ 2046513 h 2274487"/>
                <a:gd name="connsiteX14" fmla="*/ 2786744 w 6429829"/>
                <a:gd name="connsiteY14" fmla="*/ 1930400 h 2274487"/>
                <a:gd name="connsiteX15" fmla="*/ 3294743 w 6429829"/>
                <a:gd name="connsiteY15" fmla="*/ 1944915 h 2274487"/>
                <a:gd name="connsiteX16" fmla="*/ 4020457 w 6429829"/>
                <a:gd name="connsiteY16" fmla="*/ 1785258 h 2274487"/>
                <a:gd name="connsiteX17" fmla="*/ 4862286 w 6429829"/>
                <a:gd name="connsiteY17" fmla="*/ 1567543 h 2274487"/>
                <a:gd name="connsiteX18" fmla="*/ 5413829 w 6429829"/>
                <a:gd name="connsiteY18" fmla="*/ 1494973 h 2274487"/>
                <a:gd name="connsiteX19" fmla="*/ 5631543 w 6429829"/>
                <a:gd name="connsiteY19" fmla="*/ 1233715 h 2274487"/>
                <a:gd name="connsiteX20" fmla="*/ 5704114 w 6429829"/>
                <a:gd name="connsiteY20" fmla="*/ 812801 h 2274487"/>
                <a:gd name="connsiteX21" fmla="*/ 5704114 w 6429829"/>
                <a:gd name="connsiteY21" fmla="*/ 406400 h 2274487"/>
                <a:gd name="connsiteX22" fmla="*/ 5936343 w 6429829"/>
                <a:gd name="connsiteY22" fmla="*/ 87086 h 2274487"/>
                <a:gd name="connsiteX23" fmla="*/ 6429829 w 6429829"/>
                <a:gd name="connsiteY23" fmla="*/ 0 h 2274487"/>
                <a:gd name="connsiteX0" fmla="*/ 0 w 6429829"/>
                <a:gd name="connsiteY0" fmla="*/ 29029 h 2274487"/>
                <a:gd name="connsiteX1" fmla="*/ 508000 w 6429829"/>
                <a:gd name="connsiteY1" fmla="*/ 638629 h 2274487"/>
                <a:gd name="connsiteX2" fmla="*/ 493486 w 6429829"/>
                <a:gd name="connsiteY2" fmla="*/ 1175657 h 2274487"/>
                <a:gd name="connsiteX3" fmla="*/ 435428 w 6429829"/>
                <a:gd name="connsiteY3" fmla="*/ 1640115 h 2274487"/>
                <a:gd name="connsiteX4" fmla="*/ 275772 w 6429829"/>
                <a:gd name="connsiteY4" fmla="*/ 1814286 h 2274487"/>
                <a:gd name="connsiteX5" fmla="*/ 348343 w 6429829"/>
                <a:gd name="connsiteY5" fmla="*/ 1988457 h 2274487"/>
                <a:gd name="connsiteX6" fmla="*/ 638629 w 6429829"/>
                <a:gd name="connsiteY6" fmla="*/ 2090057 h 2274487"/>
                <a:gd name="connsiteX7" fmla="*/ 812800 w 6429829"/>
                <a:gd name="connsiteY7" fmla="*/ 2177143 h 2274487"/>
                <a:gd name="connsiteX8" fmla="*/ 986971 w 6429829"/>
                <a:gd name="connsiteY8" fmla="*/ 2206172 h 2274487"/>
                <a:gd name="connsiteX9" fmla="*/ 1422401 w 6429829"/>
                <a:gd name="connsiteY9" fmla="*/ 2264229 h 2274487"/>
                <a:gd name="connsiteX10" fmla="*/ 1901372 w 6429829"/>
                <a:gd name="connsiteY10" fmla="*/ 1973943 h 2274487"/>
                <a:gd name="connsiteX11" fmla="*/ 2249714 w 6429829"/>
                <a:gd name="connsiteY11" fmla="*/ 2017486 h 2274487"/>
                <a:gd name="connsiteX12" fmla="*/ 2554515 w 6429829"/>
                <a:gd name="connsiteY12" fmla="*/ 2046513 h 2274487"/>
                <a:gd name="connsiteX13" fmla="*/ 2786744 w 6429829"/>
                <a:gd name="connsiteY13" fmla="*/ 1930400 h 2274487"/>
                <a:gd name="connsiteX14" fmla="*/ 3294743 w 6429829"/>
                <a:gd name="connsiteY14" fmla="*/ 1944915 h 2274487"/>
                <a:gd name="connsiteX15" fmla="*/ 4020457 w 6429829"/>
                <a:gd name="connsiteY15" fmla="*/ 1785258 h 2274487"/>
                <a:gd name="connsiteX16" fmla="*/ 4862286 w 6429829"/>
                <a:gd name="connsiteY16" fmla="*/ 1567543 h 2274487"/>
                <a:gd name="connsiteX17" fmla="*/ 5413829 w 6429829"/>
                <a:gd name="connsiteY17" fmla="*/ 1494973 h 2274487"/>
                <a:gd name="connsiteX18" fmla="*/ 5631543 w 6429829"/>
                <a:gd name="connsiteY18" fmla="*/ 1233715 h 2274487"/>
                <a:gd name="connsiteX19" fmla="*/ 5704114 w 6429829"/>
                <a:gd name="connsiteY19" fmla="*/ 812801 h 2274487"/>
                <a:gd name="connsiteX20" fmla="*/ 5704114 w 6429829"/>
                <a:gd name="connsiteY20" fmla="*/ 406400 h 2274487"/>
                <a:gd name="connsiteX21" fmla="*/ 5936343 w 6429829"/>
                <a:gd name="connsiteY21" fmla="*/ 87086 h 2274487"/>
                <a:gd name="connsiteX22" fmla="*/ 6429829 w 6429829"/>
                <a:gd name="connsiteY22" fmla="*/ 0 h 2274487"/>
                <a:gd name="connsiteX0" fmla="*/ 0 w 6429829"/>
                <a:gd name="connsiteY0" fmla="*/ 29029 h 2274487"/>
                <a:gd name="connsiteX1" fmla="*/ 493486 w 6429829"/>
                <a:gd name="connsiteY1" fmla="*/ 1175657 h 2274487"/>
                <a:gd name="connsiteX2" fmla="*/ 435428 w 6429829"/>
                <a:gd name="connsiteY2" fmla="*/ 1640115 h 2274487"/>
                <a:gd name="connsiteX3" fmla="*/ 275772 w 6429829"/>
                <a:gd name="connsiteY3" fmla="*/ 1814286 h 2274487"/>
                <a:gd name="connsiteX4" fmla="*/ 348343 w 6429829"/>
                <a:gd name="connsiteY4" fmla="*/ 1988457 h 2274487"/>
                <a:gd name="connsiteX5" fmla="*/ 638629 w 6429829"/>
                <a:gd name="connsiteY5" fmla="*/ 2090057 h 2274487"/>
                <a:gd name="connsiteX6" fmla="*/ 812800 w 6429829"/>
                <a:gd name="connsiteY6" fmla="*/ 2177143 h 2274487"/>
                <a:gd name="connsiteX7" fmla="*/ 986971 w 6429829"/>
                <a:gd name="connsiteY7" fmla="*/ 2206172 h 2274487"/>
                <a:gd name="connsiteX8" fmla="*/ 1422401 w 6429829"/>
                <a:gd name="connsiteY8" fmla="*/ 2264229 h 2274487"/>
                <a:gd name="connsiteX9" fmla="*/ 1901372 w 6429829"/>
                <a:gd name="connsiteY9" fmla="*/ 1973943 h 2274487"/>
                <a:gd name="connsiteX10" fmla="*/ 2249714 w 6429829"/>
                <a:gd name="connsiteY10" fmla="*/ 2017486 h 2274487"/>
                <a:gd name="connsiteX11" fmla="*/ 2554515 w 6429829"/>
                <a:gd name="connsiteY11" fmla="*/ 2046513 h 2274487"/>
                <a:gd name="connsiteX12" fmla="*/ 2786744 w 6429829"/>
                <a:gd name="connsiteY12" fmla="*/ 1930400 h 2274487"/>
                <a:gd name="connsiteX13" fmla="*/ 3294743 w 6429829"/>
                <a:gd name="connsiteY13" fmla="*/ 1944915 h 2274487"/>
                <a:gd name="connsiteX14" fmla="*/ 4020457 w 6429829"/>
                <a:gd name="connsiteY14" fmla="*/ 1785258 h 2274487"/>
                <a:gd name="connsiteX15" fmla="*/ 4862286 w 6429829"/>
                <a:gd name="connsiteY15" fmla="*/ 1567543 h 2274487"/>
                <a:gd name="connsiteX16" fmla="*/ 5413829 w 6429829"/>
                <a:gd name="connsiteY16" fmla="*/ 1494973 h 2274487"/>
                <a:gd name="connsiteX17" fmla="*/ 5631543 w 6429829"/>
                <a:gd name="connsiteY17" fmla="*/ 1233715 h 2274487"/>
                <a:gd name="connsiteX18" fmla="*/ 5704114 w 6429829"/>
                <a:gd name="connsiteY18" fmla="*/ 812801 h 2274487"/>
                <a:gd name="connsiteX19" fmla="*/ 5704114 w 6429829"/>
                <a:gd name="connsiteY19" fmla="*/ 406400 h 2274487"/>
                <a:gd name="connsiteX20" fmla="*/ 5936343 w 6429829"/>
                <a:gd name="connsiteY20" fmla="*/ 87086 h 2274487"/>
                <a:gd name="connsiteX21" fmla="*/ 6429829 w 6429829"/>
                <a:gd name="connsiteY21" fmla="*/ 0 h 2274487"/>
                <a:gd name="connsiteX0" fmla="*/ 0 w 6429829"/>
                <a:gd name="connsiteY0" fmla="*/ 29029 h 2271616"/>
                <a:gd name="connsiteX1" fmla="*/ 493486 w 6429829"/>
                <a:gd name="connsiteY1" fmla="*/ 1175657 h 2271616"/>
                <a:gd name="connsiteX2" fmla="*/ 435428 w 6429829"/>
                <a:gd name="connsiteY2" fmla="*/ 1640115 h 2271616"/>
                <a:gd name="connsiteX3" fmla="*/ 275772 w 6429829"/>
                <a:gd name="connsiteY3" fmla="*/ 1814286 h 2271616"/>
                <a:gd name="connsiteX4" fmla="*/ 348343 w 6429829"/>
                <a:gd name="connsiteY4" fmla="*/ 1988457 h 2271616"/>
                <a:gd name="connsiteX5" fmla="*/ 638629 w 6429829"/>
                <a:gd name="connsiteY5" fmla="*/ 2090057 h 2271616"/>
                <a:gd name="connsiteX6" fmla="*/ 812800 w 6429829"/>
                <a:gd name="connsiteY6" fmla="*/ 2177143 h 2271616"/>
                <a:gd name="connsiteX7" fmla="*/ 1422401 w 6429829"/>
                <a:gd name="connsiteY7" fmla="*/ 2264229 h 2271616"/>
                <a:gd name="connsiteX8" fmla="*/ 1901372 w 6429829"/>
                <a:gd name="connsiteY8" fmla="*/ 1973943 h 2271616"/>
                <a:gd name="connsiteX9" fmla="*/ 2249714 w 6429829"/>
                <a:gd name="connsiteY9" fmla="*/ 2017486 h 2271616"/>
                <a:gd name="connsiteX10" fmla="*/ 2554515 w 6429829"/>
                <a:gd name="connsiteY10" fmla="*/ 2046513 h 2271616"/>
                <a:gd name="connsiteX11" fmla="*/ 2786744 w 6429829"/>
                <a:gd name="connsiteY11" fmla="*/ 1930400 h 2271616"/>
                <a:gd name="connsiteX12" fmla="*/ 3294743 w 6429829"/>
                <a:gd name="connsiteY12" fmla="*/ 1944915 h 2271616"/>
                <a:gd name="connsiteX13" fmla="*/ 4020457 w 6429829"/>
                <a:gd name="connsiteY13" fmla="*/ 1785258 h 2271616"/>
                <a:gd name="connsiteX14" fmla="*/ 4862286 w 6429829"/>
                <a:gd name="connsiteY14" fmla="*/ 1567543 h 2271616"/>
                <a:gd name="connsiteX15" fmla="*/ 5413829 w 6429829"/>
                <a:gd name="connsiteY15" fmla="*/ 1494973 h 2271616"/>
                <a:gd name="connsiteX16" fmla="*/ 5631543 w 6429829"/>
                <a:gd name="connsiteY16" fmla="*/ 1233715 h 2271616"/>
                <a:gd name="connsiteX17" fmla="*/ 5704114 w 6429829"/>
                <a:gd name="connsiteY17" fmla="*/ 812801 h 2271616"/>
                <a:gd name="connsiteX18" fmla="*/ 5704114 w 6429829"/>
                <a:gd name="connsiteY18" fmla="*/ 406400 h 2271616"/>
                <a:gd name="connsiteX19" fmla="*/ 5936343 w 6429829"/>
                <a:gd name="connsiteY19" fmla="*/ 87086 h 2271616"/>
                <a:gd name="connsiteX20" fmla="*/ 6429829 w 6429829"/>
                <a:gd name="connsiteY20" fmla="*/ 0 h 2271616"/>
                <a:gd name="connsiteX0" fmla="*/ 0 w 6429829"/>
                <a:gd name="connsiteY0" fmla="*/ 29029 h 2265968"/>
                <a:gd name="connsiteX1" fmla="*/ 493486 w 6429829"/>
                <a:gd name="connsiteY1" fmla="*/ 1175657 h 2265968"/>
                <a:gd name="connsiteX2" fmla="*/ 435428 w 6429829"/>
                <a:gd name="connsiteY2" fmla="*/ 1640115 h 2265968"/>
                <a:gd name="connsiteX3" fmla="*/ 275772 w 6429829"/>
                <a:gd name="connsiteY3" fmla="*/ 1814286 h 2265968"/>
                <a:gd name="connsiteX4" fmla="*/ 348343 w 6429829"/>
                <a:gd name="connsiteY4" fmla="*/ 1988457 h 2265968"/>
                <a:gd name="connsiteX5" fmla="*/ 638629 w 6429829"/>
                <a:gd name="connsiteY5" fmla="*/ 2090057 h 2265968"/>
                <a:gd name="connsiteX6" fmla="*/ 1422401 w 6429829"/>
                <a:gd name="connsiteY6" fmla="*/ 2264229 h 2265968"/>
                <a:gd name="connsiteX7" fmla="*/ 1901372 w 6429829"/>
                <a:gd name="connsiteY7" fmla="*/ 1973943 h 2265968"/>
                <a:gd name="connsiteX8" fmla="*/ 2249714 w 6429829"/>
                <a:gd name="connsiteY8" fmla="*/ 2017486 h 2265968"/>
                <a:gd name="connsiteX9" fmla="*/ 2554515 w 6429829"/>
                <a:gd name="connsiteY9" fmla="*/ 2046513 h 2265968"/>
                <a:gd name="connsiteX10" fmla="*/ 2786744 w 6429829"/>
                <a:gd name="connsiteY10" fmla="*/ 1930400 h 2265968"/>
                <a:gd name="connsiteX11" fmla="*/ 3294743 w 6429829"/>
                <a:gd name="connsiteY11" fmla="*/ 1944915 h 2265968"/>
                <a:gd name="connsiteX12" fmla="*/ 4020457 w 6429829"/>
                <a:gd name="connsiteY12" fmla="*/ 1785258 h 2265968"/>
                <a:gd name="connsiteX13" fmla="*/ 4862286 w 6429829"/>
                <a:gd name="connsiteY13" fmla="*/ 1567543 h 2265968"/>
                <a:gd name="connsiteX14" fmla="*/ 5413829 w 6429829"/>
                <a:gd name="connsiteY14" fmla="*/ 1494973 h 2265968"/>
                <a:gd name="connsiteX15" fmla="*/ 5631543 w 6429829"/>
                <a:gd name="connsiteY15" fmla="*/ 1233715 h 2265968"/>
                <a:gd name="connsiteX16" fmla="*/ 5704114 w 6429829"/>
                <a:gd name="connsiteY16" fmla="*/ 812801 h 2265968"/>
                <a:gd name="connsiteX17" fmla="*/ 5704114 w 6429829"/>
                <a:gd name="connsiteY17" fmla="*/ 406400 h 2265968"/>
                <a:gd name="connsiteX18" fmla="*/ 5936343 w 6429829"/>
                <a:gd name="connsiteY18" fmla="*/ 87086 h 2265968"/>
                <a:gd name="connsiteX19" fmla="*/ 6429829 w 6429829"/>
                <a:gd name="connsiteY19" fmla="*/ 0 h 2265968"/>
                <a:gd name="connsiteX0" fmla="*/ 0 w 6429829"/>
                <a:gd name="connsiteY0" fmla="*/ 29029 h 2264250"/>
                <a:gd name="connsiteX1" fmla="*/ 493486 w 6429829"/>
                <a:gd name="connsiteY1" fmla="*/ 1175657 h 2264250"/>
                <a:gd name="connsiteX2" fmla="*/ 435428 w 6429829"/>
                <a:gd name="connsiteY2" fmla="*/ 1640115 h 2264250"/>
                <a:gd name="connsiteX3" fmla="*/ 275772 w 6429829"/>
                <a:gd name="connsiteY3" fmla="*/ 1814286 h 2264250"/>
                <a:gd name="connsiteX4" fmla="*/ 348343 w 6429829"/>
                <a:gd name="connsiteY4" fmla="*/ 1988457 h 2264250"/>
                <a:gd name="connsiteX5" fmla="*/ 1422401 w 6429829"/>
                <a:gd name="connsiteY5" fmla="*/ 2264229 h 2264250"/>
                <a:gd name="connsiteX6" fmla="*/ 1901372 w 6429829"/>
                <a:gd name="connsiteY6" fmla="*/ 1973943 h 2264250"/>
                <a:gd name="connsiteX7" fmla="*/ 2249714 w 6429829"/>
                <a:gd name="connsiteY7" fmla="*/ 2017486 h 2264250"/>
                <a:gd name="connsiteX8" fmla="*/ 2554515 w 6429829"/>
                <a:gd name="connsiteY8" fmla="*/ 2046513 h 2264250"/>
                <a:gd name="connsiteX9" fmla="*/ 2786744 w 6429829"/>
                <a:gd name="connsiteY9" fmla="*/ 1930400 h 2264250"/>
                <a:gd name="connsiteX10" fmla="*/ 3294743 w 6429829"/>
                <a:gd name="connsiteY10" fmla="*/ 1944915 h 2264250"/>
                <a:gd name="connsiteX11" fmla="*/ 4020457 w 6429829"/>
                <a:gd name="connsiteY11" fmla="*/ 1785258 h 2264250"/>
                <a:gd name="connsiteX12" fmla="*/ 4862286 w 6429829"/>
                <a:gd name="connsiteY12" fmla="*/ 1567543 h 2264250"/>
                <a:gd name="connsiteX13" fmla="*/ 5413829 w 6429829"/>
                <a:gd name="connsiteY13" fmla="*/ 1494973 h 2264250"/>
                <a:gd name="connsiteX14" fmla="*/ 5631543 w 6429829"/>
                <a:gd name="connsiteY14" fmla="*/ 1233715 h 2264250"/>
                <a:gd name="connsiteX15" fmla="*/ 5704114 w 6429829"/>
                <a:gd name="connsiteY15" fmla="*/ 812801 h 2264250"/>
                <a:gd name="connsiteX16" fmla="*/ 5704114 w 6429829"/>
                <a:gd name="connsiteY16" fmla="*/ 406400 h 2264250"/>
                <a:gd name="connsiteX17" fmla="*/ 5936343 w 6429829"/>
                <a:gd name="connsiteY17" fmla="*/ 87086 h 2264250"/>
                <a:gd name="connsiteX18" fmla="*/ 6429829 w 6429829"/>
                <a:gd name="connsiteY18" fmla="*/ 0 h 2264250"/>
                <a:gd name="connsiteX0" fmla="*/ 0 w 6429829"/>
                <a:gd name="connsiteY0" fmla="*/ 29029 h 2266033"/>
                <a:gd name="connsiteX1" fmla="*/ 493486 w 6429829"/>
                <a:gd name="connsiteY1" fmla="*/ 1175657 h 2266033"/>
                <a:gd name="connsiteX2" fmla="*/ 435428 w 6429829"/>
                <a:gd name="connsiteY2" fmla="*/ 1640115 h 2266033"/>
                <a:gd name="connsiteX3" fmla="*/ 275772 w 6429829"/>
                <a:gd name="connsiteY3" fmla="*/ 1814286 h 2266033"/>
                <a:gd name="connsiteX4" fmla="*/ 1422401 w 6429829"/>
                <a:gd name="connsiteY4" fmla="*/ 2264229 h 2266033"/>
                <a:gd name="connsiteX5" fmla="*/ 1901372 w 6429829"/>
                <a:gd name="connsiteY5" fmla="*/ 1973943 h 2266033"/>
                <a:gd name="connsiteX6" fmla="*/ 2249714 w 6429829"/>
                <a:gd name="connsiteY6" fmla="*/ 2017486 h 2266033"/>
                <a:gd name="connsiteX7" fmla="*/ 2554515 w 6429829"/>
                <a:gd name="connsiteY7" fmla="*/ 2046513 h 2266033"/>
                <a:gd name="connsiteX8" fmla="*/ 2786744 w 6429829"/>
                <a:gd name="connsiteY8" fmla="*/ 1930400 h 2266033"/>
                <a:gd name="connsiteX9" fmla="*/ 3294743 w 6429829"/>
                <a:gd name="connsiteY9" fmla="*/ 1944915 h 2266033"/>
                <a:gd name="connsiteX10" fmla="*/ 4020457 w 6429829"/>
                <a:gd name="connsiteY10" fmla="*/ 1785258 h 2266033"/>
                <a:gd name="connsiteX11" fmla="*/ 4862286 w 6429829"/>
                <a:gd name="connsiteY11" fmla="*/ 1567543 h 2266033"/>
                <a:gd name="connsiteX12" fmla="*/ 5413829 w 6429829"/>
                <a:gd name="connsiteY12" fmla="*/ 1494973 h 2266033"/>
                <a:gd name="connsiteX13" fmla="*/ 5631543 w 6429829"/>
                <a:gd name="connsiteY13" fmla="*/ 1233715 h 2266033"/>
                <a:gd name="connsiteX14" fmla="*/ 5704114 w 6429829"/>
                <a:gd name="connsiteY14" fmla="*/ 812801 h 2266033"/>
                <a:gd name="connsiteX15" fmla="*/ 5704114 w 6429829"/>
                <a:gd name="connsiteY15" fmla="*/ 406400 h 2266033"/>
                <a:gd name="connsiteX16" fmla="*/ 5936343 w 6429829"/>
                <a:gd name="connsiteY16" fmla="*/ 87086 h 2266033"/>
                <a:gd name="connsiteX17" fmla="*/ 6429829 w 6429829"/>
                <a:gd name="connsiteY17" fmla="*/ 0 h 2266033"/>
                <a:gd name="connsiteX0" fmla="*/ 0 w 6429829"/>
                <a:gd name="connsiteY0" fmla="*/ 29029 h 2270990"/>
                <a:gd name="connsiteX1" fmla="*/ 493486 w 6429829"/>
                <a:gd name="connsiteY1" fmla="*/ 1175657 h 2270990"/>
                <a:gd name="connsiteX2" fmla="*/ 435428 w 6429829"/>
                <a:gd name="connsiteY2" fmla="*/ 1640115 h 2270990"/>
                <a:gd name="connsiteX3" fmla="*/ 1422401 w 6429829"/>
                <a:gd name="connsiteY3" fmla="*/ 2264229 h 2270990"/>
                <a:gd name="connsiteX4" fmla="*/ 1901372 w 6429829"/>
                <a:gd name="connsiteY4" fmla="*/ 1973943 h 2270990"/>
                <a:gd name="connsiteX5" fmla="*/ 2249714 w 6429829"/>
                <a:gd name="connsiteY5" fmla="*/ 2017486 h 2270990"/>
                <a:gd name="connsiteX6" fmla="*/ 2554515 w 6429829"/>
                <a:gd name="connsiteY6" fmla="*/ 2046513 h 2270990"/>
                <a:gd name="connsiteX7" fmla="*/ 2786744 w 6429829"/>
                <a:gd name="connsiteY7" fmla="*/ 1930400 h 2270990"/>
                <a:gd name="connsiteX8" fmla="*/ 3294743 w 6429829"/>
                <a:gd name="connsiteY8" fmla="*/ 1944915 h 2270990"/>
                <a:gd name="connsiteX9" fmla="*/ 4020457 w 6429829"/>
                <a:gd name="connsiteY9" fmla="*/ 1785258 h 2270990"/>
                <a:gd name="connsiteX10" fmla="*/ 4862286 w 6429829"/>
                <a:gd name="connsiteY10" fmla="*/ 1567543 h 2270990"/>
                <a:gd name="connsiteX11" fmla="*/ 5413829 w 6429829"/>
                <a:gd name="connsiteY11" fmla="*/ 1494973 h 2270990"/>
                <a:gd name="connsiteX12" fmla="*/ 5631543 w 6429829"/>
                <a:gd name="connsiteY12" fmla="*/ 1233715 h 2270990"/>
                <a:gd name="connsiteX13" fmla="*/ 5704114 w 6429829"/>
                <a:gd name="connsiteY13" fmla="*/ 812801 h 2270990"/>
                <a:gd name="connsiteX14" fmla="*/ 5704114 w 6429829"/>
                <a:gd name="connsiteY14" fmla="*/ 406400 h 2270990"/>
                <a:gd name="connsiteX15" fmla="*/ 5936343 w 6429829"/>
                <a:gd name="connsiteY15" fmla="*/ 87086 h 2270990"/>
                <a:gd name="connsiteX16" fmla="*/ 6429829 w 6429829"/>
                <a:gd name="connsiteY16" fmla="*/ 0 h 2270990"/>
                <a:gd name="connsiteX0" fmla="*/ 0 w 6429829"/>
                <a:gd name="connsiteY0" fmla="*/ 29029 h 2292220"/>
                <a:gd name="connsiteX1" fmla="*/ 493486 w 6429829"/>
                <a:gd name="connsiteY1" fmla="*/ 1175657 h 2292220"/>
                <a:gd name="connsiteX2" fmla="*/ 1422401 w 6429829"/>
                <a:gd name="connsiteY2" fmla="*/ 2264229 h 2292220"/>
                <a:gd name="connsiteX3" fmla="*/ 1901372 w 6429829"/>
                <a:gd name="connsiteY3" fmla="*/ 1973943 h 2292220"/>
                <a:gd name="connsiteX4" fmla="*/ 2249714 w 6429829"/>
                <a:gd name="connsiteY4" fmla="*/ 2017486 h 2292220"/>
                <a:gd name="connsiteX5" fmla="*/ 2554515 w 6429829"/>
                <a:gd name="connsiteY5" fmla="*/ 2046513 h 2292220"/>
                <a:gd name="connsiteX6" fmla="*/ 2786744 w 6429829"/>
                <a:gd name="connsiteY6" fmla="*/ 1930400 h 2292220"/>
                <a:gd name="connsiteX7" fmla="*/ 3294743 w 6429829"/>
                <a:gd name="connsiteY7" fmla="*/ 1944915 h 2292220"/>
                <a:gd name="connsiteX8" fmla="*/ 4020457 w 6429829"/>
                <a:gd name="connsiteY8" fmla="*/ 1785258 h 2292220"/>
                <a:gd name="connsiteX9" fmla="*/ 4862286 w 6429829"/>
                <a:gd name="connsiteY9" fmla="*/ 1567543 h 2292220"/>
                <a:gd name="connsiteX10" fmla="*/ 5413829 w 6429829"/>
                <a:gd name="connsiteY10" fmla="*/ 1494973 h 2292220"/>
                <a:gd name="connsiteX11" fmla="*/ 5631543 w 6429829"/>
                <a:gd name="connsiteY11" fmla="*/ 1233715 h 2292220"/>
                <a:gd name="connsiteX12" fmla="*/ 5704114 w 6429829"/>
                <a:gd name="connsiteY12" fmla="*/ 812801 h 2292220"/>
                <a:gd name="connsiteX13" fmla="*/ 5704114 w 6429829"/>
                <a:gd name="connsiteY13" fmla="*/ 406400 h 2292220"/>
                <a:gd name="connsiteX14" fmla="*/ 5936343 w 6429829"/>
                <a:gd name="connsiteY14" fmla="*/ 87086 h 2292220"/>
                <a:gd name="connsiteX15" fmla="*/ 6429829 w 6429829"/>
                <a:gd name="connsiteY15" fmla="*/ 0 h 2292220"/>
                <a:gd name="connsiteX0" fmla="*/ 0 w 6429829"/>
                <a:gd name="connsiteY0" fmla="*/ 29029 h 2297190"/>
                <a:gd name="connsiteX1" fmla="*/ 493486 w 6429829"/>
                <a:gd name="connsiteY1" fmla="*/ 1175657 h 2297190"/>
                <a:gd name="connsiteX2" fmla="*/ 1422401 w 6429829"/>
                <a:gd name="connsiteY2" fmla="*/ 2264229 h 2297190"/>
                <a:gd name="connsiteX3" fmla="*/ 2249714 w 6429829"/>
                <a:gd name="connsiteY3" fmla="*/ 2017486 h 2297190"/>
                <a:gd name="connsiteX4" fmla="*/ 2554515 w 6429829"/>
                <a:gd name="connsiteY4" fmla="*/ 2046513 h 2297190"/>
                <a:gd name="connsiteX5" fmla="*/ 2786744 w 6429829"/>
                <a:gd name="connsiteY5" fmla="*/ 1930400 h 2297190"/>
                <a:gd name="connsiteX6" fmla="*/ 3294743 w 6429829"/>
                <a:gd name="connsiteY6" fmla="*/ 1944915 h 2297190"/>
                <a:gd name="connsiteX7" fmla="*/ 4020457 w 6429829"/>
                <a:gd name="connsiteY7" fmla="*/ 1785258 h 2297190"/>
                <a:gd name="connsiteX8" fmla="*/ 4862286 w 6429829"/>
                <a:gd name="connsiteY8" fmla="*/ 1567543 h 2297190"/>
                <a:gd name="connsiteX9" fmla="*/ 5413829 w 6429829"/>
                <a:gd name="connsiteY9" fmla="*/ 1494973 h 2297190"/>
                <a:gd name="connsiteX10" fmla="*/ 5631543 w 6429829"/>
                <a:gd name="connsiteY10" fmla="*/ 1233715 h 2297190"/>
                <a:gd name="connsiteX11" fmla="*/ 5704114 w 6429829"/>
                <a:gd name="connsiteY11" fmla="*/ 812801 h 2297190"/>
                <a:gd name="connsiteX12" fmla="*/ 5704114 w 6429829"/>
                <a:gd name="connsiteY12" fmla="*/ 406400 h 2297190"/>
                <a:gd name="connsiteX13" fmla="*/ 5936343 w 6429829"/>
                <a:gd name="connsiteY13" fmla="*/ 87086 h 2297190"/>
                <a:gd name="connsiteX14" fmla="*/ 6429829 w 6429829"/>
                <a:gd name="connsiteY14" fmla="*/ 0 h 2297190"/>
                <a:gd name="connsiteX0" fmla="*/ 0 w 6429829"/>
                <a:gd name="connsiteY0" fmla="*/ 29029 h 2302802"/>
                <a:gd name="connsiteX1" fmla="*/ 493486 w 6429829"/>
                <a:gd name="connsiteY1" fmla="*/ 1175657 h 2302802"/>
                <a:gd name="connsiteX2" fmla="*/ 1422401 w 6429829"/>
                <a:gd name="connsiteY2" fmla="*/ 2264229 h 2302802"/>
                <a:gd name="connsiteX3" fmla="*/ 2554515 w 6429829"/>
                <a:gd name="connsiteY3" fmla="*/ 2046513 h 2302802"/>
                <a:gd name="connsiteX4" fmla="*/ 2786744 w 6429829"/>
                <a:gd name="connsiteY4" fmla="*/ 1930400 h 2302802"/>
                <a:gd name="connsiteX5" fmla="*/ 3294743 w 6429829"/>
                <a:gd name="connsiteY5" fmla="*/ 1944915 h 2302802"/>
                <a:gd name="connsiteX6" fmla="*/ 4020457 w 6429829"/>
                <a:gd name="connsiteY6" fmla="*/ 1785258 h 2302802"/>
                <a:gd name="connsiteX7" fmla="*/ 4862286 w 6429829"/>
                <a:gd name="connsiteY7" fmla="*/ 1567543 h 2302802"/>
                <a:gd name="connsiteX8" fmla="*/ 5413829 w 6429829"/>
                <a:gd name="connsiteY8" fmla="*/ 1494973 h 2302802"/>
                <a:gd name="connsiteX9" fmla="*/ 5631543 w 6429829"/>
                <a:gd name="connsiteY9" fmla="*/ 1233715 h 2302802"/>
                <a:gd name="connsiteX10" fmla="*/ 5704114 w 6429829"/>
                <a:gd name="connsiteY10" fmla="*/ 812801 h 2302802"/>
                <a:gd name="connsiteX11" fmla="*/ 5704114 w 6429829"/>
                <a:gd name="connsiteY11" fmla="*/ 406400 h 2302802"/>
                <a:gd name="connsiteX12" fmla="*/ 5936343 w 6429829"/>
                <a:gd name="connsiteY12" fmla="*/ 87086 h 2302802"/>
                <a:gd name="connsiteX13" fmla="*/ 6429829 w 6429829"/>
                <a:gd name="connsiteY13" fmla="*/ 0 h 2302802"/>
                <a:gd name="connsiteX0" fmla="*/ 0 w 6429829"/>
                <a:gd name="connsiteY0" fmla="*/ 29029 h 2288260"/>
                <a:gd name="connsiteX1" fmla="*/ 493486 w 6429829"/>
                <a:gd name="connsiteY1" fmla="*/ 1175657 h 2288260"/>
                <a:gd name="connsiteX2" fmla="*/ 1422401 w 6429829"/>
                <a:gd name="connsiteY2" fmla="*/ 2264229 h 2288260"/>
                <a:gd name="connsiteX3" fmla="*/ 2786744 w 6429829"/>
                <a:gd name="connsiteY3" fmla="*/ 1930400 h 2288260"/>
                <a:gd name="connsiteX4" fmla="*/ 3294743 w 6429829"/>
                <a:gd name="connsiteY4" fmla="*/ 1944915 h 2288260"/>
                <a:gd name="connsiteX5" fmla="*/ 4020457 w 6429829"/>
                <a:gd name="connsiteY5" fmla="*/ 1785258 h 2288260"/>
                <a:gd name="connsiteX6" fmla="*/ 4862286 w 6429829"/>
                <a:gd name="connsiteY6" fmla="*/ 1567543 h 2288260"/>
                <a:gd name="connsiteX7" fmla="*/ 5413829 w 6429829"/>
                <a:gd name="connsiteY7" fmla="*/ 1494973 h 2288260"/>
                <a:gd name="connsiteX8" fmla="*/ 5631543 w 6429829"/>
                <a:gd name="connsiteY8" fmla="*/ 1233715 h 2288260"/>
                <a:gd name="connsiteX9" fmla="*/ 5704114 w 6429829"/>
                <a:gd name="connsiteY9" fmla="*/ 812801 h 2288260"/>
                <a:gd name="connsiteX10" fmla="*/ 5704114 w 6429829"/>
                <a:gd name="connsiteY10" fmla="*/ 406400 h 2288260"/>
                <a:gd name="connsiteX11" fmla="*/ 5936343 w 6429829"/>
                <a:gd name="connsiteY11" fmla="*/ 87086 h 2288260"/>
                <a:gd name="connsiteX12" fmla="*/ 6429829 w 6429829"/>
                <a:gd name="connsiteY12" fmla="*/ 0 h 2288260"/>
                <a:gd name="connsiteX0" fmla="*/ 0 w 6429829"/>
                <a:gd name="connsiteY0" fmla="*/ 29029 h 2289543"/>
                <a:gd name="connsiteX1" fmla="*/ 493486 w 6429829"/>
                <a:gd name="connsiteY1" fmla="*/ 1175657 h 2289543"/>
                <a:gd name="connsiteX2" fmla="*/ 1422401 w 6429829"/>
                <a:gd name="connsiteY2" fmla="*/ 2264229 h 2289543"/>
                <a:gd name="connsiteX3" fmla="*/ 2786744 w 6429829"/>
                <a:gd name="connsiteY3" fmla="*/ 1930400 h 2289543"/>
                <a:gd name="connsiteX4" fmla="*/ 4020457 w 6429829"/>
                <a:gd name="connsiteY4" fmla="*/ 1785258 h 2289543"/>
                <a:gd name="connsiteX5" fmla="*/ 4862286 w 6429829"/>
                <a:gd name="connsiteY5" fmla="*/ 1567543 h 2289543"/>
                <a:gd name="connsiteX6" fmla="*/ 5413829 w 6429829"/>
                <a:gd name="connsiteY6" fmla="*/ 1494973 h 2289543"/>
                <a:gd name="connsiteX7" fmla="*/ 5631543 w 6429829"/>
                <a:gd name="connsiteY7" fmla="*/ 1233715 h 2289543"/>
                <a:gd name="connsiteX8" fmla="*/ 5704114 w 6429829"/>
                <a:gd name="connsiteY8" fmla="*/ 812801 h 2289543"/>
                <a:gd name="connsiteX9" fmla="*/ 5704114 w 6429829"/>
                <a:gd name="connsiteY9" fmla="*/ 406400 h 2289543"/>
                <a:gd name="connsiteX10" fmla="*/ 5936343 w 6429829"/>
                <a:gd name="connsiteY10" fmla="*/ 87086 h 2289543"/>
                <a:gd name="connsiteX11" fmla="*/ 6429829 w 6429829"/>
                <a:gd name="connsiteY11" fmla="*/ 0 h 2289543"/>
                <a:gd name="connsiteX0" fmla="*/ 0 w 6429829"/>
                <a:gd name="connsiteY0" fmla="*/ 29029 h 2289543"/>
                <a:gd name="connsiteX1" fmla="*/ 493486 w 6429829"/>
                <a:gd name="connsiteY1" fmla="*/ 1175657 h 2289543"/>
                <a:gd name="connsiteX2" fmla="*/ 1422401 w 6429829"/>
                <a:gd name="connsiteY2" fmla="*/ 2264229 h 2289543"/>
                <a:gd name="connsiteX3" fmla="*/ 2786744 w 6429829"/>
                <a:gd name="connsiteY3" fmla="*/ 1930400 h 2289543"/>
                <a:gd name="connsiteX4" fmla="*/ 4020457 w 6429829"/>
                <a:gd name="connsiteY4" fmla="*/ 1785258 h 2289543"/>
                <a:gd name="connsiteX5" fmla="*/ 5413829 w 6429829"/>
                <a:gd name="connsiteY5" fmla="*/ 1494973 h 2289543"/>
                <a:gd name="connsiteX6" fmla="*/ 5631543 w 6429829"/>
                <a:gd name="connsiteY6" fmla="*/ 1233715 h 2289543"/>
                <a:gd name="connsiteX7" fmla="*/ 5704114 w 6429829"/>
                <a:gd name="connsiteY7" fmla="*/ 812801 h 2289543"/>
                <a:gd name="connsiteX8" fmla="*/ 5704114 w 6429829"/>
                <a:gd name="connsiteY8" fmla="*/ 406400 h 2289543"/>
                <a:gd name="connsiteX9" fmla="*/ 5936343 w 6429829"/>
                <a:gd name="connsiteY9" fmla="*/ 87086 h 2289543"/>
                <a:gd name="connsiteX10" fmla="*/ 6429829 w 6429829"/>
                <a:gd name="connsiteY10" fmla="*/ 0 h 2289543"/>
                <a:gd name="connsiteX0" fmla="*/ 0 w 6429829"/>
                <a:gd name="connsiteY0" fmla="*/ 29029 h 2289543"/>
                <a:gd name="connsiteX1" fmla="*/ 493486 w 6429829"/>
                <a:gd name="connsiteY1" fmla="*/ 1175657 h 2289543"/>
                <a:gd name="connsiteX2" fmla="*/ 1422401 w 6429829"/>
                <a:gd name="connsiteY2" fmla="*/ 2264229 h 2289543"/>
                <a:gd name="connsiteX3" fmla="*/ 2786744 w 6429829"/>
                <a:gd name="connsiteY3" fmla="*/ 1930400 h 2289543"/>
                <a:gd name="connsiteX4" fmla="*/ 4020457 w 6429829"/>
                <a:gd name="connsiteY4" fmla="*/ 1785258 h 2289543"/>
                <a:gd name="connsiteX5" fmla="*/ 5413829 w 6429829"/>
                <a:gd name="connsiteY5" fmla="*/ 1494973 h 2289543"/>
                <a:gd name="connsiteX6" fmla="*/ 5704114 w 6429829"/>
                <a:gd name="connsiteY6" fmla="*/ 812801 h 2289543"/>
                <a:gd name="connsiteX7" fmla="*/ 5704114 w 6429829"/>
                <a:gd name="connsiteY7" fmla="*/ 406400 h 2289543"/>
                <a:gd name="connsiteX8" fmla="*/ 5936343 w 6429829"/>
                <a:gd name="connsiteY8" fmla="*/ 87086 h 2289543"/>
                <a:gd name="connsiteX9" fmla="*/ 6429829 w 6429829"/>
                <a:gd name="connsiteY9" fmla="*/ 0 h 2289543"/>
                <a:gd name="connsiteX0" fmla="*/ 0 w 6429829"/>
                <a:gd name="connsiteY0" fmla="*/ 29029 h 2289543"/>
                <a:gd name="connsiteX1" fmla="*/ 493486 w 6429829"/>
                <a:gd name="connsiteY1" fmla="*/ 1175657 h 2289543"/>
                <a:gd name="connsiteX2" fmla="*/ 1422401 w 6429829"/>
                <a:gd name="connsiteY2" fmla="*/ 2264229 h 2289543"/>
                <a:gd name="connsiteX3" fmla="*/ 2786744 w 6429829"/>
                <a:gd name="connsiteY3" fmla="*/ 1930400 h 2289543"/>
                <a:gd name="connsiteX4" fmla="*/ 4020457 w 6429829"/>
                <a:gd name="connsiteY4" fmla="*/ 1785258 h 2289543"/>
                <a:gd name="connsiteX5" fmla="*/ 5413829 w 6429829"/>
                <a:gd name="connsiteY5" fmla="*/ 1494973 h 2289543"/>
                <a:gd name="connsiteX6" fmla="*/ 5704114 w 6429829"/>
                <a:gd name="connsiteY6" fmla="*/ 406400 h 2289543"/>
                <a:gd name="connsiteX7" fmla="*/ 5936343 w 6429829"/>
                <a:gd name="connsiteY7" fmla="*/ 87086 h 2289543"/>
                <a:gd name="connsiteX8" fmla="*/ 6429829 w 6429829"/>
                <a:gd name="connsiteY8" fmla="*/ 0 h 2289543"/>
                <a:gd name="connsiteX0" fmla="*/ 0 w 6429829"/>
                <a:gd name="connsiteY0" fmla="*/ 29029 h 2289543"/>
                <a:gd name="connsiteX1" fmla="*/ 493486 w 6429829"/>
                <a:gd name="connsiteY1" fmla="*/ 1175657 h 2289543"/>
                <a:gd name="connsiteX2" fmla="*/ 1422401 w 6429829"/>
                <a:gd name="connsiteY2" fmla="*/ 2264229 h 2289543"/>
                <a:gd name="connsiteX3" fmla="*/ 2786744 w 6429829"/>
                <a:gd name="connsiteY3" fmla="*/ 1930400 h 2289543"/>
                <a:gd name="connsiteX4" fmla="*/ 4020457 w 6429829"/>
                <a:gd name="connsiteY4" fmla="*/ 1785258 h 2289543"/>
                <a:gd name="connsiteX5" fmla="*/ 5413829 w 6429829"/>
                <a:gd name="connsiteY5" fmla="*/ 1494973 h 2289543"/>
                <a:gd name="connsiteX6" fmla="*/ 5936343 w 6429829"/>
                <a:gd name="connsiteY6" fmla="*/ 87086 h 2289543"/>
                <a:gd name="connsiteX7" fmla="*/ 6429829 w 6429829"/>
                <a:gd name="connsiteY7" fmla="*/ 0 h 2289543"/>
                <a:gd name="connsiteX0" fmla="*/ 0 w 6429829"/>
                <a:gd name="connsiteY0" fmla="*/ 29029 h 2289543"/>
                <a:gd name="connsiteX1" fmla="*/ 493486 w 6429829"/>
                <a:gd name="connsiteY1" fmla="*/ 1175657 h 2289543"/>
                <a:gd name="connsiteX2" fmla="*/ 1422401 w 6429829"/>
                <a:gd name="connsiteY2" fmla="*/ 2264229 h 2289543"/>
                <a:gd name="connsiteX3" fmla="*/ 2786744 w 6429829"/>
                <a:gd name="connsiteY3" fmla="*/ 1930400 h 2289543"/>
                <a:gd name="connsiteX4" fmla="*/ 4020457 w 6429829"/>
                <a:gd name="connsiteY4" fmla="*/ 1785258 h 2289543"/>
                <a:gd name="connsiteX5" fmla="*/ 5413829 w 6429829"/>
                <a:gd name="connsiteY5" fmla="*/ 1494973 h 2289543"/>
                <a:gd name="connsiteX6" fmla="*/ 6429829 w 6429829"/>
                <a:gd name="connsiteY6" fmla="*/ 0 h 228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29829" h="2289543">
                  <a:moveTo>
                    <a:pt x="0" y="29029"/>
                  </a:moveTo>
                  <a:cubicBezTo>
                    <a:pt x="102810" y="267910"/>
                    <a:pt x="256419" y="803124"/>
                    <a:pt x="493486" y="1175657"/>
                  </a:cubicBezTo>
                  <a:cubicBezTo>
                    <a:pt x="730553" y="1548190"/>
                    <a:pt x="1040191" y="2138439"/>
                    <a:pt x="1422401" y="2264229"/>
                  </a:cubicBezTo>
                  <a:cubicBezTo>
                    <a:pt x="1804611" y="2390019"/>
                    <a:pt x="2353735" y="2010228"/>
                    <a:pt x="2786744" y="1930400"/>
                  </a:cubicBezTo>
                  <a:cubicBezTo>
                    <a:pt x="3219753" y="1850572"/>
                    <a:pt x="3582610" y="1857829"/>
                    <a:pt x="4020457" y="1785258"/>
                  </a:cubicBezTo>
                  <a:cubicBezTo>
                    <a:pt x="4458304" y="1712687"/>
                    <a:pt x="5012267" y="1792516"/>
                    <a:pt x="5413829" y="1494973"/>
                  </a:cubicBezTo>
                  <a:cubicBezTo>
                    <a:pt x="5815391" y="1197430"/>
                    <a:pt x="6218162" y="311453"/>
                    <a:pt x="6429829" y="0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049870" y="3699981"/>
              <a:ext cx="1569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7 points</a:t>
              </a: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2049868" y="4377887"/>
            <a:ext cx="1569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i="0" dirty="0">
                <a:solidFill>
                  <a:prstClr val="black"/>
                </a:solidFill>
                <a:latin typeface="Calibri"/>
              </a:rPr>
              <a:t>11 points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323281" y="5081726"/>
            <a:ext cx="3295679" cy="552477"/>
            <a:chOff x="323281" y="5060350"/>
            <a:chExt cx="3295679" cy="552477"/>
          </a:xfrm>
        </p:grpSpPr>
        <p:sp>
          <p:nvSpPr>
            <p:cNvPr id="32" name="Forme libre 31"/>
            <p:cNvSpPr/>
            <p:nvPr/>
          </p:nvSpPr>
          <p:spPr>
            <a:xfrm>
              <a:off x="323281" y="5075631"/>
              <a:ext cx="1519782" cy="537196"/>
            </a:xfrm>
            <a:custGeom>
              <a:avLst/>
              <a:gdLst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667657 w 6429829"/>
                <a:gd name="connsiteY5" fmla="*/ 769257 h 2526724"/>
                <a:gd name="connsiteX6" fmla="*/ 682172 w 6429829"/>
                <a:gd name="connsiteY6" fmla="*/ 1045029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682172 w 6429829"/>
                <a:gd name="connsiteY6" fmla="*/ 1045029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537028 w 6429829"/>
                <a:gd name="connsiteY8" fmla="*/ 1596572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537028 w 6429829"/>
                <a:gd name="connsiteY8" fmla="*/ 1596572 h 2526724"/>
                <a:gd name="connsiteX9" fmla="*/ 275772 w 6429829"/>
                <a:gd name="connsiteY9" fmla="*/ 1814286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1901372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354286 w 6429829"/>
                <a:gd name="connsiteY21" fmla="*/ 1770743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354286 w 6429829"/>
                <a:gd name="connsiteY21" fmla="*/ 1770743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5544457 w 6429829"/>
                <a:gd name="connsiteY23" fmla="*/ 9434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5399314 w 6429829"/>
                <a:gd name="connsiteY22" fmla="*/ 1480458 h 2526724"/>
                <a:gd name="connsiteX23" fmla="*/ 5544457 w 6429829"/>
                <a:gd name="connsiteY23" fmla="*/ 9434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4978400 w 6429829"/>
                <a:gd name="connsiteY21" fmla="*/ 1901372 h 2526565"/>
                <a:gd name="connsiteX22" fmla="*/ 5399314 w 6429829"/>
                <a:gd name="connsiteY22" fmla="*/ 1480458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399314 w 6429829"/>
                <a:gd name="connsiteY22" fmla="*/ 1480458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631543 w 6429829"/>
                <a:gd name="connsiteY22" fmla="*/ 1233715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631543 w 6429829"/>
                <a:gd name="connsiteY22" fmla="*/ 1233715 h 2526565"/>
                <a:gd name="connsiteX23" fmla="*/ 5704114 w 6429829"/>
                <a:gd name="connsiteY23" fmla="*/ 812801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413829 w 6429829"/>
                <a:gd name="connsiteY22" fmla="*/ 1494973 h 2526565"/>
                <a:gd name="connsiteX23" fmla="*/ 5631543 w 6429829"/>
                <a:gd name="connsiteY23" fmla="*/ 1233715 h 2526565"/>
                <a:gd name="connsiteX24" fmla="*/ 5704114 w 6429829"/>
                <a:gd name="connsiteY24" fmla="*/ 812801 h 2526565"/>
                <a:gd name="connsiteX25" fmla="*/ 5704114 w 6429829"/>
                <a:gd name="connsiteY25" fmla="*/ 406400 h 2526565"/>
                <a:gd name="connsiteX26" fmla="*/ 5936343 w 6429829"/>
                <a:gd name="connsiteY26" fmla="*/ 87086 h 2526565"/>
                <a:gd name="connsiteX27" fmla="*/ 6429829 w 6429829"/>
                <a:gd name="connsiteY27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4862286 w 6429829"/>
                <a:gd name="connsiteY21" fmla="*/ 1567543 h 2526565"/>
                <a:gd name="connsiteX22" fmla="*/ 5413829 w 6429829"/>
                <a:gd name="connsiteY22" fmla="*/ 1494973 h 2526565"/>
                <a:gd name="connsiteX23" fmla="*/ 5631543 w 6429829"/>
                <a:gd name="connsiteY23" fmla="*/ 1233715 h 2526565"/>
                <a:gd name="connsiteX24" fmla="*/ 5704114 w 6429829"/>
                <a:gd name="connsiteY24" fmla="*/ 812801 h 2526565"/>
                <a:gd name="connsiteX25" fmla="*/ 5704114 w 6429829"/>
                <a:gd name="connsiteY25" fmla="*/ 406400 h 2526565"/>
                <a:gd name="connsiteX26" fmla="*/ 5936343 w 6429829"/>
                <a:gd name="connsiteY26" fmla="*/ 87086 h 2526565"/>
                <a:gd name="connsiteX27" fmla="*/ 6429829 w 6429829"/>
                <a:gd name="connsiteY27" fmla="*/ 0 h 2526565"/>
                <a:gd name="connsiteX0" fmla="*/ 0 w 6429829"/>
                <a:gd name="connsiteY0" fmla="*/ 29029 h 2527184"/>
                <a:gd name="connsiteX1" fmla="*/ 246743 w 6429829"/>
                <a:gd name="connsiteY1" fmla="*/ 72572 h 2527184"/>
                <a:gd name="connsiteX2" fmla="*/ 449943 w 6429829"/>
                <a:gd name="connsiteY2" fmla="*/ 174172 h 2527184"/>
                <a:gd name="connsiteX3" fmla="*/ 508000 w 6429829"/>
                <a:gd name="connsiteY3" fmla="*/ 391886 h 2527184"/>
                <a:gd name="connsiteX4" fmla="*/ 508000 w 6429829"/>
                <a:gd name="connsiteY4" fmla="*/ 638629 h 2527184"/>
                <a:gd name="connsiteX5" fmla="*/ 522514 w 6429829"/>
                <a:gd name="connsiteY5" fmla="*/ 899886 h 2527184"/>
                <a:gd name="connsiteX6" fmla="*/ 493486 w 6429829"/>
                <a:gd name="connsiteY6" fmla="*/ 1175657 h 2527184"/>
                <a:gd name="connsiteX7" fmla="*/ 464458 w 6429829"/>
                <a:gd name="connsiteY7" fmla="*/ 1393371 h 2527184"/>
                <a:gd name="connsiteX8" fmla="*/ 435428 w 6429829"/>
                <a:gd name="connsiteY8" fmla="*/ 1640115 h 2527184"/>
                <a:gd name="connsiteX9" fmla="*/ 275772 w 6429829"/>
                <a:gd name="connsiteY9" fmla="*/ 1814286 h 2527184"/>
                <a:gd name="connsiteX10" fmla="*/ 348343 w 6429829"/>
                <a:gd name="connsiteY10" fmla="*/ 1988457 h 2527184"/>
                <a:gd name="connsiteX11" fmla="*/ 696686 w 6429829"/>
                <a:gd name="connsiteY11" fmla="*/ 2032000 h 2527184"/>
                <a:gd name="connsiteX12" fmla="*/ 885372 w 6429829"/>
                <a:gd name="connsiteY12" fmla="*/ 2017486 h 2527184"/>
                <a:gd name="connsiteX13" fmla="*/ 1117600 w 6429829"/>
                <a:gd name="connsiteY13" fmla="*/ 2061029 h 2527184"/>
                <a:gd name="connsiteX14" fmla="*/ 1596572 w 6429829"/>
                <a:gd name="connsiteY14" fmla="*/ 2017486 h 2527184"/>
                <a:gd name="connsiteX15" fmla="*/ 1988457 w 6429829"/>
                <a:gd name="connsiteY15" fmla="*/ 2075543 h 2527184"/>
                <a:gd name="connsiteX16" fmla="*/ 2249714 w 6429829"/>
                <a:gd name="connsiteY16" fmla="*/ 2162629 h 2527184"/>
                <a:gd name="connsiteX17" fmla="*/ 2714172 w 6429829"/>
                <a:gd name="connsiteY17" fmla="*/ 2249714 h 2527184"/>
                <a:gd name="connsiteX18" fmla="*/ 3643086 w 6429829"/>
                <a:gd name="connsiteY18" fmla="*/ 2525486 h 2527184"/>
                <a:gd name="connsiteX19" fmla="*/ 3976914 w 6429829"/>
                <a:gd name="connsiteY19" fmla="*/ 2336800 h 2527184"/>
                <a:gd name="connsiteX20" fmla="*/ 4020457 w 6429829"/>
                <a:gd name="connsiteY20" fmla="*/ 1785258 h 2527184"/>
                <a:gd name="connsiteX21" fmla="*/ 4862286 w 6429829"/>
                <a:gd name="connsiteY21" fmla="*/ 1567543 h 2527184"/>
                <a:gd name="connsiteX22" fmla="*/ 5413829 w 6429829"/>
                <a:gd name="connsiteY22" fmla="*/ 1494973 h 2527184"/>
                <a:gd name="connsiteX23" fmla="*/ 5631543 w 6429829"/>
                <a:gd name="connsiteY23" fmla="*/ 1233715 h 2527184"/>
                <a:gd name="connsiteX24" fmla="*/ 5704114 w 6429829"/>
                <a:gd name="connsiteY24" fmla="*/ 812801 h 2527184"/>
                <a:gd name="connsiteX25" fmla="*/ 5704114 w 6429829"/>
                <a:gd name="connsiteY25" fmla="*/ 406400 h 2527184"/>
                <a:gd name="connsiteX26" fmla="*/ 5936343 w 6429829"/>
                <a:gd name="connsiteY26" fmla="*/ 87086 h 2527184"/>
                <a:gd name="connsiteX27" fmla="*/ 6429829 w 6429829"/>
                <a:gd name="connsiteY27" fmla="*/ 0 h 2527184"/>
                <a:gd name="connsiteX0" fmla="*/ 0 w 6429829"/>
                <a:gd name="connsiteY0" fmla="*/ 29029 h 2531893"/>
                <a:gd name="connsiteX1" fmla="*/ 246743 w 6429829"/>
                <a:gd name="connsiteY1" fmla="*/ 72572 h 2531893"/>
                <a:gd name="connsiteX2" fmla="*/ 449943 w 6429829"/>
                <a:gd name="connsiteY2" fmla="*/ 174172 h 2531893"/>
                <a:gd name="connsiteX3" fmla="*/ 508000 w 6429829"/>
                <a:gd name="connsiteY3" fmla="*/ 391886 h 2531893"/>
                <a:gd name="connsiteX4" fmla="*/ 508000 w 6429829"/>
                <a:gd name="connsiteY4" fmla="*/ 638629 h 2531893"/>
                <a:gd name="connsiteX5" fmla="*/ 522514 w 6429829"/>
                <a:gd name="connsiteY5" fmla="*/ 899886 h 2531893"/>
                <a:gd name="connsiteX6" fmla="*/ 493486 w 6429829"/>
                <a:gd name="connsiteY6" fmla="*/ 1175657 h 2531893"/>
                <a:gd name="connsiteX7" fmla="*/ 464458 w 6429829"/>
                <a:gd name="connsiteY7" fmla="*/ 1393371 h 2531893"/>
                <a:gd name="connsiteX8" fmla="*/ 435428 w 6429829"/>
                <a:gd name="connsiteY8" fmla="*/ 1640115 h 2531893"/>
                <a:gd name="connsiteX9" fmla="*/ 275772 w 6429829"/>
                <a:gd name="connsiteY9" fmla="*/ 1814286 h 2531893"/>
                <a:gd name="connsiteX10" fmla="*/ 348343 w 6429829"/>
                <a:gd name="connsiteY10" fmla="*/ 1988457 h 2531893"/>
                <a:gd name="connsiteX11" fmla="*/ 696686 w 6429829"/>
                <a:gd name="connsiteY11" fmla="*/ 2032000 h 2531893"/>
                <a:gd name="connsiteX12" fmla="*/ 885372 w 6429829"/>
                <a:gd name="connsiteY12" fmla="*/ 2017486 h 2531893"/>
                <a:gd name="connsiteX13" fmla="*/ 1117600 w 6429829"/>
                <a:gd name="connsiteY13" fmla="*/ 2061029 h 2531893"/>
                <a:gd name="connsiteX14" fmla="*/ 1596572 w 6429829"/>
                <a:gd name="connsiteY14" fmla="*/ 2017486 h 2531893"/>
                <a:gd name="connsiteX15" fmla="*/ 1988457 w 6429829"/>
                <a:gd name="connsiteY15" fmla="*/ 2075543 h 2531893"/>
                <a:gd name="connsiteX16" fmla="*/ 2249714 w 6429829"/>
                <a:gd name="connsiteY16" fmla="*/ 2162629 h 2531893"/>
                <a:gd name="connsiteX17" fmla="*/ 2714172 w 6429829"/>
                <a:gd name="connsiteY17" fmla="*/ 2249714 h 2531893"/>
                <a:gd name="connsiteX18" fmla="*/ 3643086 w 6429829"/>
                <a:gd name="connsiteY18" fmla="*/ 2525486 h 2531893"/>
                <a:gd name="connsiteX19" fmla="*/ 3294743 w 6429829"/>
                <a:gd name="connsiteY19" fmla="*/ 1944915 h 2531893"/>
                <a:gd name="connsiteX20" fmla="*/ 4020457 w 6429829"/>
                <a:gd name="connsiteY20" fmla="*/ 1785258 h 2531893"/>
                <a:gd name="connsiteX21" fmla="*/ 4862286 w 6429829"/>
                <a:gd name="connsiteY21" fmla="*/ 1567543 h 2531893"/>
                <a:gd name="connsiteX22" fmla="*/ 5413829 w 6429829"/>
                <a:gd name="connsiteY22" fmla="*/ 1494973 h 2531893"/>
                <a:gd name="connsiteX23" fmla="*/ 5631543 w 6429829"/>
                <a:gd name="connsiteY23" fmla="*/ 1233715 h 2531893"/>
                <a:gd name="connsiteX24" fmla="*/ 5704114 w 6429829"/>
                <a:gd name="connsiteY24" fmla="*/ 812801 h 2531893"/>
                <a:gd name="connsiteX25" fmla="*/ 5704114 w 6429829"/>
                <a:gd name="connsiteY25" fmla="*/ 406400 h 2531893"/>
                <a:gd name="connsiteX26" fmla="*/ 5936343 w 6429829"/>
                <a:gd name="connsiteY26" fmla="*/ 87086 h 2531893"/>
                <a:gd name="connsiteX27" fmla="*/ 6429829 w 6429829"/>
                <a:gd name="connsiteY27" fmla="*/ 0 h 2531893"/>
                <a:gd name="connsiteX0" fmla="*/ 0 w 6429829"/>
                <a:gd name="connsiteY0" fmla="*/ 29029 h 2254107"/>
                <a:gd name="connsiteX1" fmla="*/ 246743 w 6429829"/>
                <a:gd name="connsiteY1" fmla="*/ 72572 h 2254107"/>
                <a:gd name="connsiteX2" fmla="*/ 449943 w 6429829"/>
                <a:gd name="connsiteY2" fmla="*/ 174172 h 2254107"/>
                <a:gd name="connsiteX3" fmla="*/ 508000 w 6429829"/>
                <a:gd name="connsiteY3" fmla="*/ 391886 h 2254107"/>
                <a:gd name="connsiteX4" fmla="*/ 508000 w 6429829"/>
                <a:gd name="connsiteY4" fmla="*/ 638629 h 2254107"/>
                <a:gd name="connsiteX5" fmla="*/ 522514 w 6429829"/>
                <a:gd name="connsiteY5" fmla="*/ 899886 h 2254107"/>
                <a:gd name="connsiteX6" fmla="*/ 493486 w 6429829"/>
                <a:gd name="connsiteY6" fmla="*/ 1175657 h 2254107"/>
                <a:gd name="connsiteX7" fmla="*/ 464458 w 6429829"/>
                <a:gd name="connsiteY7" fmla="*/ 1393371 h 2254107"/>
                <a:gd name="connsiteX8" fmla="*/ 435428 w 6429829"/>
                <a:gd name="connsiteY8" fmla="*/ 1640115 h 2254107"/>
                <a:gd name="connsiteX9" fmla="*/ 275772 w 6429829"/>
                <a:gd name="connsiteY9" fmla="*/ 1814286 h 2254107"/>
                <a:gd name="connsiteX10" fmla="*/ 348343 w 6429829"/>
                <a:gd name="connsiteY10" fmla="*/ 1988457 h 2254107"/>
                <a:gd name="connsiteX11" fmla="*/ 696686 w 6429829"/>
                <a:gd name="connsiteY11" fmla="*/ 2032000 h 2254107"/>
                <a:gd name="connsiteX12" fmla="*/ 885372 w 6429829"/>
                <a:gd name="connsiteY12" fmla="*/ 2017486 h 2254107"/>
                <a:gd name="connsiteX13" fmla="*/ 1117600 w 6429829"/>
                <a:gd name="connsiteY13" fmla="*/ 2061029 h 2254107"/>
                <a:gd name="connsiteX14" fmla="*/ 1596572 w 6429829"/>
                <a:gd name="connsiteY14" fmla="*/ 2017486 h 2254107"/>
                <a:gd name="connsiteX15" fmla="*/ 1988457 w 6429829"/>
                <a:gd name="connsiteY15" fmla="*/ 2075543 h 2254107"/>
                <a:gd name="connsiteX16" fmla="*/ 2249714 w 6429829"/>
                <a:gd name="connsiteY16" fmla="*/ 2162629 h 2254107"/>
                <a:gd name="connsiteX17" fmla="*/ 2714172 w 6429829"/>
                <a:gd name="connsiteY17" fmla="*/ 2249714 h 2254107"/>
                <a:gd name="connsiteX18" fmla="*/ 2728686 w 6429829"/>
                <a:gd name="connsiteY18" fmla="*/ 2017486 h 2254107"/>
                <a:gd name="connsiteX19" fmla="*/ 3294743 w 6429829"/>
                <a:gd name="connsiteY19" fmla="*/ 1944915 h 2254107"/>
                <a:gd name="connsiteX20" fmla="*/ 4020457 w 6429829"/>
                <a:gd name="connsiteY20" fmla="*/ 1785258 h 2254107"/>
                <a:gd name="connsiteX21" fmla="*/ 4862286 w 6429829"/>
                <a:gd name="connsiteY21" fmla="*/ 1567543 h 2254107"/>
                <a:gd name="connsiteX22" fmla="*/ 5413829 w 6429829"/>
                <a:gd name="connsiteY22" fmla="*/ 1494973 h 2254107"/>
                <a:gd name="connsiteX23" fmla="*/ 5631543 w 6429829"/>
                <a:gd name="connsiteY23" fmla="*/ 1233715 h 2254107"/>
                <a:gd name="connsiteX24" fmla="*/ 5704114 w 6429829"/>
                <a:gd name="connsiteY24" fmla="*/ 812801 h 2254107"/>
                <a:gd name="connsiteX25" fmla="*/ 5704114 w 6429829"/>
                <a:gd name="connsiteY25" fmla="*/ 406400 h 2254107"/>
                <a:gd name="connsiteX26" fmla="*/ 5936343 w 6429829"/>
                <a:gd name="connsiteY26" fmla="*/ 87086 h 2254107"/>
                <a:gd name="connsiteX27" fmla="*/ 6429829 w 6429829"/>
                <a:gd name="connsiteY27" fmla="*/ 0 h 2254107"/>
                <a:gd name="connsiteX0" fmla="*/ 0 w 6429829"/>
                <a:gd name="connsiteY0" fmla="*/ 29029 h 2163152"/>
                <a:gd name="connsiteX1" fmla="*/ 246743 w 6429829"/>
                <a:gd name="connsiteY1" fmla="*/ 72572 h 2163152"/>
                <a:gd name="connsiteX2" fmla="*/ 449943 w 6429829"/>
                <a:gd name="connsiteY2" fmla="*/ 174172 h 2163152"/>
                <a:gd name="connsiteX3" fmla="*/ 508000 w 6429829"/>
                <a:gd name="connsiteY3" fmla="*/ 391886 h 2163152"/>
                <a:gd name="connsiteX4" fmla="*/ 508000 w 6429829"/>
                <a:gd name="connsiteY4" fmla="*/ 638629 h 2163152"/>
                <a:gd name="connsiteX5" fmla="*/ 522514 w 6429829"/>
                <a:gd name="connsiteY5" fmla="*/ 899886 h 2163152"/>
                <a:gd name="connsiteX6" fmla="*/ 493486 w 6429829"/>
                <a:gd name="connsiteY6" fmla="*/ 1175657 h 2163152"/>
                <a:gd name="connsiteX7" fmla="*/ 464458 w 6429829"/>
                <a:gd name="connsiteY7" fmla="*/ 1393371 h 2163152"/>
                <a:gd name="connsiteX8" fmla="*/ 435428 w 6429829"/>
                <a:gd name="connsiteY8" fmla="*/ 1640115 h 2163152"/>
                <a:gd name="connsiteX9" fmla="*/ 275772 w 6429829"/>
                <a:gd name="connsiteY9" fmla="*/ 1814286 h 2163152"/>
                <a:gd name="connsiteX10" fmla="*/ 348343 w 6429829"/>
                <a:gd name="connsiteY10" fmla="*/ 1988457 h 2163152"/>
                <a:gd name="connsiteX11" fmla="*/ 696686 w 6429829"/>
                <a:gd name="connsiteY11" fmla="*/ 2032000 h 2163152"/>
                <a:gd name="connsiteX12" fmla="*/ 885372 w 6429829"/>
                <a:gd name="connsiteY12" fmla="*/ 2017486 h 2163152"/>
                <a:gd name="connsiteX13" fmla="*/ 1117600 w 6429829"/>
                <a:gd name="connsiteY13" fmla="*/ 2061029 h 2163152"/>
                <a:gd name="connsiteX14" fmla="*/ 1596572 w 6429829"/>
                <a:gd name="connsiteY14" fmla="*/ 2017486 h 2163152"/>
                <a:gd name="connsiteX15" fmla="*/ 1988457 w 6429829"/>
                <a:gd name="connsiteY15" fmla="*/ 2075543 h 2163152"/>
                <a:gd name="connsiteX16" fmla="*/ 2249714 w 6429829"/>
                <a:gd name="connsiteY16" fmla="*/ 2162629 h 2163152"/>
                <a:gd name="connsiteX17" fmla="*/ 2394857 w 6429829"/>
                <a:gd name="connsiteY17" fmla="*/ 2031999 h 2163152"/>
                <a:gd name="connsiteX18" fmla="*/ 2728686 w 6429829"/>
                <a:gd name="connsiteY18" fmla="*/ 2017486 h 2163152"/>
                <a:gd name="connsiteX19" fmla="*/ 3294743 w 6429829"/>
                <a:gd name="connsiteY19" fmla="*/ 1944915 h 2163152"/>
                <a:gd name="connsiteX20" fmla="*/ 4020457 w 6429829"/>
                <a:gd name="connsiteY20" fmla="*/ 1785258 h 2163152"/>
                <a:gd name="connsiteX21" fmla="*/ 4862286 w 6429829"/>
                <a:gd name="connsiteY21" fmla="*/ 1567543 h 2163152"/>
                <a:gd name="connsiteX22" fmla="*/ 5413829 w 6429829"/>
                <a:gd name="connsiteY22" fmla="*/ 1494973 h 2163152"/>
                <a:gd name="connsiteX23" fmla="*/ 5631543 w 6429829"/>
                <a:gd name="connsiteY23" fmla="*/ 1233715 h 2163152"/>
                <a:gd name="connsiteX24" fmla="*/ 5704114 w 6429829"/>
                <a:gd name="connsiteY24" fmla="*/ 812801 h 2163152"/>
                <a:gd name="connsiteX25" fmla="*/ 5704114 w 6429829"/>
                <a:gd name="connsiteY25" fmla="*/ 406400 h 2163152"/>
                <a:gd name="connsiteX26" fmla="*/ 5936343 w 6429829"/>
                <a:gd name="connsiteY26" fmla="*/ 87086 h 2163152"/>
                <a:gd name="connsiteX27" fmla="*/ 6429829 w 6429829"/>
                <a:gd name="connsiteY27" fmla="*/ 0 h 2163152"/>
                <a:gd name="connsiteX0" fmla="*/ 0 w 6429829"/>
                <a:gd name="connsiteY0" fmla="*/ 29029 h 2264253"/>
                <a:gd name="connsiteX1" fmla="*/ 246743 w 6429829"/>
                <a:gd name="connsiteY1" fmla="*/ 72572 h 2264253"/>
                <a:gd name="connsiteX2" fmla="*/ 449943 w 6429829"/>
                <a:gd name="connsiteY2" fmla="*/ 174172 h 2264253"/>
                <a:gd name="connsiteX3" fmla="*/ 508000 w 6429829"/>
                <a:gd name="connsiteY3" fmla="*/ 391886 h 2264253"/>
                <a:gd name="connsiteX4" fmla="*/ 508000 w 6429829"/>
                <a:gd name="connsiteY4" fmla="*/ 638629 h 2264253"/>
                <a:gd name="connsiteX5" fmla="*/ 522514 w 6429829"/>
                <a:gd name="connsiteY5" fmla="*/ 899886 h 2264253"/>
                <a:gd name="connsiteX6" fmla="*/ 493486 w 6429829"/>
                <a:gd name="connsiteY6" fmla="*/ 1175657 h 2264253"/>
                <a:gd name="connsiteX7" fmla="*/ 464458 w 6429829"/>
                <a:gd name="connsiteY7" fmla="*/ 1393371 h 2264253"/>
                <a:gd name="connsiteX8" fmla="*/ 435428 w 6429829"/>
                <a:gd name="connsiteY8" fmla="*/ 1640115 h 2264253"/>
                <a:gd name="connsiteX9" fmla="*/ 275772 w 6429829"/>
                <a:gd name="connsiteY9" fmla="*/ 1814286 h 2264253"/>
                <a:gd name="connsiteX10" fmla="*/ 348343 w 6429829"/>
                <a:gd name="connsiteY10" fmla="*/ 1988457 h 2264253"/>
                <a:gd name="connsiteX11" fmla="*/ 696686 w 6429829"/>
                <a:gd name="connsiteY11" fmla="*/ 2032000 h 2264253"/>
                <a:gd name="connsiteX12" fmla="*/ 885372 w 6429829"/>
                <a:gd name="connsiteY12" fmla="*/ 2017486 h 2264253"/>
                <a:gd name="connsiteX13" fmla="*/ 1117600 w 6429829"/>
                <a:gd name="connsiteY13" fmla="*/ 2061029 h 2264253"/>
                <a:gd name="connsiteX14" fmla="*/ 1422401 w 6429829"/>
                <a:gd name="connsiteY14" fmla="*/ 2264229 h 2264253"/>
                <a:gd name="connsiteX15" fmla="*/ 1988457 w 6429829"/>
                <a:gd name="connsiteY15" fmla="*/ 2075543 h 2264253"/>
                <a:gd name="connsiteX16" fmla="*/ 2249714 w 6429829"/>
                <a:gd name="connsiteY16" fmla="*/ 2162629 h 2264253"/>
                <a:gd name="connsiteX17" fmla="*/ 2394857 w 6429829"/>
                <a:gd name="connsiteY17" fmla="*/ 2031999 h 2264253"/>
                <a:gd name="connsiteX18" fmla="*/ 2728686 w 6429829"/>
                <a:gd name="connsiteY18" fmla="*/ 2017486 h 2264253"/>
                <a:gd name="connsiteX19" fmla="*/ 3294743 w 6429829"/>
                <a:gd name="connsiteY19" fmla="*/ 1944915 h 2264253"/>
                <a:gd name="connsiteX20" fmla="*/ 4020457 w 6429829"/>
                <a:gd name="connsiteY20" fmla="*/ 1785258 h 2264253"/>
                <a:gd name="connsiteX21" fmla="*/ 4862286 w 6429829"/>
                <a:gd name="connsiteY21" fmla="*/ 1567543 h 2264253"/>
                <a:gd name="connsiteX22" fmla="*/ 5413829 w 6429829"/>
                <a:gd name="connsiteY22" fmla="*/ 1494973 h 2264253"/>
                <a:gd name="connsiteX23" fmla="*/ 5631543 w 6429829"/>
                <a:gd name="connsiteY23" fmla="*/ 1233715 h 2264253"/>
                <a:gd name="connsiteX24" fmla="*/ 5704114 w 6429829"/>
                <a:gd name="connsiteY24" fmla="*/ 812801 h 2264253"/>
                <a:gd name="connsiteX25" fmla="*/ 5704114 w 6429829"/>
                <a:gd name="connsiteY25" fmla="*/ 406400 h 2264253"/>
                <a:gd name="connsiteX26" fmla="*/ 5936343 w 6429829"/>
                <a:gd name="connsiteY26" fmla="*/ 87086 h 2264253"/>
                <a:gd name="connsiteX27" fmla="*/ 6429829 w 6429829"/>
                <a:gd name="connsiteY27" fmla="*/ 0 h 2264253"/>
                <a:gd name="connsiteX0" fmla="*/ 0 w 6429829"/>
                <a:gd name="connsiteY0" fmla="*/ 29029 h 2270499"/>
                <a:gd name="connsiteX1" fmla="*/ 246743 w 6429829"/>
                <a:gd name="connsiteY1" fmla="*/ 72572 h 2270499"/>
                <a:gd name="connsiteX2" fmla="*/ 449943 w 6429829"/>
                <a:gd name="connsiteY2" fmla="*/ 174172 h 2270499"/>
                <a:gd name="connsiteX3" fmla="*/ 508000 w 6429829"/>
                <a:gd name="connsiteY3" fmla="*/ 391886 h 2270499"/>
                <a:gd name="connsiteX4" fmla="*/ 508000 w 6429829"/>
                <a:gd name="connsiteY4" fmla="*/ 638629 h 2270499"/>
                <a:gd name="connsiteX5" fmla="*/ 522514 w 6429829"/>
                <a:gd name="connsiteY5" fmla="*/ 899886 h 2270499"/>
                <a:gd name="connsiteX6" fmla="*/ 493486 w 6429829"/>
                <a:gd name="connsiteY6" fmla="*/ 1175657 h 2270499"/>
                <a:gd name="connsiteX7" fmla="*/ 464458 w 6429829"/>
                <a:gd name="connsiteY7" fmla="*/ 1393371 h 2270499"/>
                <a:gd name="connsiteX8" fmla="*/ 435428 w 6429829"/>
                <a:gd name="connsiteY8" fmla="*/ 1640115 h 2270499"/>
                <a:gd name="connsiteX9" fmla="*/ 275772 w 6429829"/>
                <a:gd name="connsiteY9" fmla="*/ 1814286 h 2270499"/>
                <a:gd name="connsiteX10" fmla="*/ 348343 w 6429829"/>
                <a:gd name="connsiteY10" fmla="*/ 1988457 h 2270499"/>
                <a:gd name="connsiteX11" fmla="*/ 696686 w 6429829"/>
                <a:gd name="connsiteY11" fmla="*/ 2032000 h 2270499"/>
                <a:gd name="connsiteX12" fmla="*/ 885372 w 6429829"/>
                <a:gd name="connsiteY12" fmla="*/ 2017486 h 2270499"/>
                <a:gd name="connsiteX13" fmla="*/ 986971 w 6429829"/>
                <a:gd name="connsiteY13" fmla="*/ 2206172 h 2270499"/>
                <a:gd name="connsiteX14" fmla="*/ 1422401 w 6429829"/>
                <a:gd name="connsiteY14" fmla="*/ 2264229 h 2270499"/>
                <a:gd name="connsiteX15" fmla="*/ 1988457 w 6429829"/>
                <a:gd name="connsiteY15" fmla="*/ 2075543 h 2270499"/>
                <a:gd name="connsiteX16" fmla="*/ 2249714 w 6429829"/>
                <a:gd name="connsiteY16" fmla="*/ 2162629 h 2270499"/>
                <a:gd name="connsiteX17" fmla="*/ 2394857 w 6429829"/>
                <a:gd name="connsiteY17" fmla="*/ 2031999 h 2270499"/>
                <a:gd name="connsiteX18" fmla="*/ 2728686 w 6429829"/>
                <a:gd name="connsiteY18" fmla="*/ 2017486 h 2270499"/>
                <a:gd name="connsiteX19" fmla="*/ 3294743 w 6429829"/>
                <a:gd name="connsiteY19" fmla="*/ 1944915 h 2270499"/>
                <a:gd name="connsiteX20" fmla="*/ 4020457 w 6429829"/>
                <a:gd name="connsiteY20" fmla="*/ 1785258 h 2270499"/>
                <a:gd name="connsiteX21" fmla="*/ 4862286 w 6429829"/>
                <a:gd name="connsiteY21" fmla="*/ 1567543 h 2270499"/>
                <a:gd name="connsiteX22" fmla="*/ 5413829 w 6429829"/>
                <a:gd name="connsiteY22" fmla="*/ 1494973 h 2270499"/>
                <a:gd name="connsiteX23" fmla="*/ 5631543 w 6429829"/>
                <a:gd name="connsiteY23" fmla="*/ 1233715 h 2270499"/>
                <a:gd name="connsiteX24" fmla="*/ 5704114 w 6429829"/>
                <a:gd name="connsiteY24" fmla="*/ 812801 h 2270499"/>
                <a:gd name="connsiteX25" fmla="*/ 5704114 w 6429829"/>
                <a:gd name="connsiteY25" fmla="*/ 406400 h 2270499"/>
                <a:gd name="connsiteX26" fmla="*/ 5936343 w 6429829"/>
                <a:gd name="connsiteY26" fmla="*/ 87086 h 2270499"/>
                <a:gd name="connsiteX27" fmla="*/ 6429829 w 6429829"/>
                <a:gd name="connsiteY27" fmla="*/ 0 h 2270499"/>
                <a:gd name="connsiteX0" fmla="*/ 0 w 6429829"/>
                <a:gd name="connsiteY0" fmla="*/ 29029 h 2268630"/>
                <a:gd name="connsiteX1" fmla="*/ 246743 w 6429829"/>
                <a:gd name="connsiteY1" fmla="*/ 72572 h 2268630"/>
                <a:gd name="connsiteX2" fmla="*/ 449943 w 6429829"/>
                <a:gd name="connsiteY2" fmla="*/ 174172 h 2268630"/>
                <a:gd name="connsiteX3" fmla="*/ 508000 w 6429829"/>
                <a:gd name="connsiteY3" fmla="*/ 391886 h 2268630"/>
                <a:gd name="connsiteX4" fmla="*/ 508000 w 6429829"/>
                <a:gd name="connsiteY4" fmla="*/ 638629 h 2268630"/>
                <a:gd name="connsiteX5" fmla="*/ 522514 w 6429829"/>
                <a:gd name="connsiteY5" fmla="*/ 899886 h 2268630"/>
                <a:gd name="connsiteX6" fmla="*/ 493486 w 6429829"/>
                <a:gd name="connsiteY6" fmla="*/ 1175657 h 2268630"/>
                <a:gd name="connsiteX7" fmla="*/ 464458 w 6429829"/>
                <a:gd name="connsiteY7" fmla="*/ 1393371 h 2268630"/>
                <a:gd name="connsiteX8" fmla="*/ 435428 w 6429829"/>
                <a:gd name="connsiteY8" fmla="*/ 1640115 h 2268630"/>
                <a:gd name="connsiteX9" fmla="*/ 275772 w 6429829"/>
                <a:gd name="connsiteY9" fmla="*/ 1814286 h 2268630"/>
                <a:gd name="connsiteX10" fmla="*/ 348343 w 6429829"/>
                <a:gd name="connsiteY10" fmla="*/ 1988457 h 2268630"/>
                <a:gd name="connsiteX11" fmla="*/ 696686 w 6429829"/>
                <a:gd name="connsiteY11" fmla="*/ 2032000 h 2268630"/>
                <a:gd name="connsiteX12" fmla="*/ 812800 w 6429829"/>
                <a:gd name="connsiteY12" fmla="*/ 2177143 h 2268630"/>
                <a:gd name="connsiteX13" fmla="*/ 986971 w 6429829"/>
                <a:gd name="connsiteY13" fmla="*/ 2206172 h 2268630"/>
                <a:gd name="connsiteX14" fmla="*/ 1422401 w 6429829"/>
                <a:gd name="connsiteY14" fmla="*/ 2264229 h 2268630"/>
                <a:gd name="connsiteX15" fmla="*/ 1988457 w 6429829"/>
                <a:gd name="connsiteY15" fmla="*/ 2075543 h 2268630"/>
                <a:gd name="connsiteX16" fmla="*/ 2249714 w 6429829"/>
                <a:gd name="connsiteY16" fmla="*/ 2162629 h 2268630"/>
                <a:gd name="connsiteX17" fmla="*/ 2394857 w 6429829"/>
                <a:gd name="connsiteY17" fmla="*/ 2031999 h 2268630"/>
                <a:gd name="connsiteX18" fmla="*/ 2728686 w 6429829"/>
                <a:gd name="connsiteY18" fmla="*/ 2017486 h 2268630"/>
                <a:gd name="connsiteX19" fmla="*/ 3294743 w 6429829"/>
                <a:gd name="connsiteY19" fmla="*/ 1944915 h 2268630"/>
                <a:gd name="connsiteX20" fmla="*/ 4020457 w 6429829"/>
                <a:gd name="connsiteY20" fmla="*/ 1785258 h 2268630"/>
                <a:gd name="connsiteX21" fmla="*/ 4862286 w 6429829"/>
                <a:gd name="connsiteY21" fmla="*/ 1567543 h 2268630"/>
                <a:gd name="connsiteX22" fmla="*/ 5413829 w 6429829"/>
                <a:gd name="connsiteY22" fmla="*/ 1494973 h 2268630"/>
                <a:gd name="connsiteX23" fmla="*/ 5631543 w 6429829"/>
                <a:gd name="connsiteY23" fmla="*/ 1233715 h 2268630"/>
                <a:gd name="connsiteX24" fmla="*/ 5704114 w 6429829"/>
                <a:gd name="connsiteY24" fmla="*/ 812801 h 2268630"/>
                <a:gd name="connsiteX25" fmla="*/ 5704114 w 6429829"/>
                <a:gd name="connsiteY25" fmla="*/ 406400 h 2268630"/>
                <a:gd name="connsiteX26" fmla="*/ 5936343 w 6429829"/>
                <a:gd name="connsiteY26" fmla="*/ 87086 h 2268630"/>
                <a:gd name="connsiteX27" fmla="*/ 6429829 w 6429829"/>
                <a:gd name="connsiteY27" fmla="*/ 0 h 2268630"/>
                <a:gd name="connsiteX0" fmla="*/ 0 w 6429829"/>
                <a:gd name="connsiteY0" fmla="*/ 29029 h 2268630"/>
                <a:gd name="connsiteX1" fmla="*/ 246743 w 6429829"/>
                <a:gd name="connsiteY1" fmla="*/ 72572 h 2268630"/>
                <a:gd name="connsiteX2" fmla="*/ 449943 w 6429829"/>
                <a:gd name="connsiteY2" fmla="*/ 174172 h 2268630"/>
                <a:gd name="connsiteX3" fmla="*/ 508000 w 6429829"/>
                <a:gd name="connsiteY3" fmla="*/ 391886 h 2268630"/>
                <a:gd name="connsiteX4" fmla="*/ 508000 w 6429829"/>
                <a:gd name="connsiteY4" fmla="*/ 638629 h 2268630"/>
                <a:gd name="connsiteX5" fmla="*/ 522514 w 6429829"/>
                <a:gd name="connsiteY5" fmla="*/ 899886 h 2268630"/>
                <a:gd name="connsiteX6" fmla="*/ 493486 w 6429829"/>
                <a:gd name="connsiteY6" fmla="*/ 1175657 h 2268630"/>
                <a:gd name="connsiteX7" fmla="*/ 464458 w 6429829"/>
                <a:gd name="connsiteY7" fmla="*/ 1393371 h 2268630"/>
                <a:gd name="connsiteX8" fmla="*/ 435428 w 6429829"/>
                <a:gd name="connsiteY8" fmla="*/ 1640115 h 2268630"/>
                <a:gd name="connsiteX9" fmla="*/ 275772 w 6429829"/>
                <a:gd name="connsiteY9" fmla="*/ 1814286 h 2268630"/>
                <a:gd name="connsiteX10" fmla="*/ 348343 w 6429829"/>
                <a:gd name="connsiteY10" fmla="*/ 1988457 h 2268630"/>
                <a:gd name="connsiteX11" fmla="*/ 638629 w 6429829"/>
                <a:gd name="connsiteY11" fmla="*/ 2090057 h 2268630"/>
                <a:gd name="connsiteX12" fmla="*/ 812800 w 6429829"/>
                <a:gd name="connsiteY12" fmla="*/ 2177143 h 2268630"/>
                <a:gd name="connsiteX13" fmla="*/ 986971 w 6429829"/>
                <a:gd name="connsiteY13" fmla="*/ 2206172 h 2268630"/>
                <a:gd name="connsiteX14" fmla="*/ 1422401 w 6429829"/>
                <a:gd name="connsiteY14" fmla="*/ 2264229 h 2268630"/>
                <a:gd name="connsiteX15" fmla="*/ 1988457 w 6429829"/>
                <a:gd name="connsiteY15" fmla="*/ 2075543 h 2268630"/>
                <a:gd name="connsiteX16" fmla="*/ 2249714 w 6429829"/>
                <a:gd name="connsiteY16" fmla="*/ 2162629 h 2268630"/>
                <a:gd name="connsiteX17" fmla="*/ 2394857 w 6429829"/>
                <a:gd name="connsiteY17" fmla="*/ 2031999 h 2268630"/>
                <a:gd name="connsiteX18" fmla="*/ 2728686 w 6429829"/>
                <a:gd name="connsiteY18" fmla="*/ 2017486 h 2268630"/>
                <a:gd name="connsiteX19" fmla="*/ 3294743 w 6429829"/>
                <a:gd name="connsiteY19" fmla="*/ 1944915 h 2268630"/>
                <a:gd name="connsiteX20" fmla="*/ 4020457 w 6429829"/>
                <a:gd name="connsiteY20" fmla="*/ 1785258 h 2268630"/>
                <a:gd name="connsiteX21" fmla="*/ 4862286 w 6429829"/>
                <a:gd name="connsiteY21" fmla="*/ 1567543 h 2268630"/>
                <a:gd name="connsiteX22" fmla="*/ 5413829 w 6429829"/>
                <a:gd name="connsiteY22" fmla="*/ 1494973 h 2268630"/>
                <a:gd name="connsiteX23" fmla="*/ 5631543 w 6429829"/>
                <a:gd name="connsiteY23" fmla="*/ 1233715 h 2268630"/>
                <a:gd name="connsiteX24" fmla="*/ 5704114 w 6429829"/>
                <a:gd name="connsiteY24" fmla="*/ 812801 h 2268630"/>
                <a:gd name="connsiteX25" fmla="*/ 5704114 w 6429829"/>
                <a:gd name="connsiteY25" fmla="*/ 406400 h 2268630"/>
                <a:gd name="connsiteX26" fmla="*/ 5936343 w 6429829"/>
                <a:gd name="connsiteY26" fmla="*/ 87086 h 2268630"/>
                <a:gd name="connsiteX27" fmla="*/ 6429829 w 6429829"/>
                <a:gd name="connsiteY27" fmla="*/ 0 h 2268630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162629 h 2274487"/>
                <a:gd name="connsiteX17" fmla="*/ 2394857 w 6429829"/>
                <a:gd name="connsiteY17" fmla="*/ 20319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394857 w 6429829"/>
                <a:gd name="connsiteY17" fmla="*/ 20319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83543 w 6429829"/>
                <a:gd name="connsiteY17" fmla="*/ 21335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83543 w 6429829"/>
                <a:gd name="connsiteY17" fmla="*/ 2133599 h 2274487"/>
                <a:gd name="connsiteX18" fmla="*/ 2786744 w 6429829"/>
                <a:gd name="connsiteY18" fmla="*/ 1930400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54515 w 6429829"/>
                <a:gd name="connsiteY17" fmla="*/ 2046513 h 2274487"/>
                <a:gd name="connsiteX18" fmla="*/ 2786744 w 6429829"/>
                <a:gd name="connsiteY18" fmla="*/ 1930400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522514 w 6429829"/>
                <a:gd name="connsiteY4" fmla="*/ 899886 h 2274487"/>
                <a:gd name="connsiteX5" fmla="*/ 493486 w 6429829"/>
                <a:gd name="connsiteY5" fmla="*/ 1175657 h 2274487"/>
                <a:gd name="connsiteX6" fmla="*/ 464458 w 6429829"/>
                <a:gd name="connsiteY6" fmla="*/ 1393371 h 2274487"/>
                <a:gd name="connsiteX7" fmla="*/ 435428 w 6429829"/>
                <a:gd name="connsiteY7" fmla="*/ 1640115 h 2274487"/>
                <a:gd name="connsiteX8" fmla="*/ 275772 w 6429829"/>
                <a:gd name="connsiteY8" fmla="*/ 1814286 h 2274487"/>
                <a:gd name="connsiteX9" fmla="*/ 348343 w 6429829"/>
                <a:gd name="connsiteY9" fmla="*/ 1988457 h 2274487"/>
                <a:gd name="connsiteX10" fmla="*/ 638629 w 6429829"/>
                <a:gd name="connsiteY10" fmla="*/ 2090057 h 2274487"/>
                <a:gd name="connsiteX11" fmla="*/ 812800 w 6429829"/>
                <a:gd name="connsiteY11" fmla="*/ 2177143 h 2274487"/>
                <a:gd name="connsiteX12" fmla="*/ 986971 w 6429829"/>
                <a:gd name="connsiteY12" fmla="*/ 2206172 h 2274487"/>
                <a:gd name="connsiteX13" fmla="*/ 1422401 w 6429829"/>
                <a:gd name="connsiteY13" fmla="*/ 2264229 h 2274487"/>
                <a:gd name="connsiteX14" fmla="*/ 1901372 w 6429829"/>
                <a:gd name="connsiteY14" fmla="*/ 1973943 h 2274487"/>
                <a:gd name="connsiteX15" fmla="*/ 2249714 w 6429829"/>
                <a:gd name="connsiteY15" fmla="*/ 2017486 h 2274487"/>
                <a:gd name="connsiteX16" fmla="*/ 2554515 w 6429829"/>
                <a:gd name="connsiteY16" fmla="*/ 2046513 h 2274487"/>
                <a:gd name="connsiteX17" fmla="*/ 2786744 w 6429829"/>
                <a:gd name="connsiteY17" fmla="*/ 1930400 h 2274487"/>
                <a:gd name="connsiteX18" fmla="*/ 3294743 w 6429829"/>
                <a:gd name="connsiteY18" fmla="*/ 1944915 h 2274487"/>
                <a:gd name="connsiteX19" fmla="*/ 4020457 w 6429829"/>
                <a:gd name="connsiteY19" fmla="*/ 1785258 h 2274487"/>
                <a:gd name="connsiteX20" fmla="*/ 4862286 w 6429829"/>
                <a:gd name="connsiteY20" fmla="*/ 1567543 h 2274487"/>
                <a:gd name="connsiteX21" fmla="*/ 5413829 w 6429829"/>
                <a:gd name="connsiteY21" fmla="*/ 1494973 h 2274487"/>
                <a:gd name="connsiteX22" fmla="*/ 5631543 w 6429829"/>
                <a:gd name="connsiteY22" fmla="*/ 1233715 h 2274487"/>
                <a:gd name="connsiteX23" fmla="*/ 5704114 w 6429829"/>
                <a:gd name="connsiteY23" fmla="*/ 812801 h 2274487"/>
                <a:gd name="connsiteX24" fmla="*/ 5704114 w 6429829"/>
                <a:gd name="connsiteY24" fmla="*/ 406400 h 2274487"/>
                <a:gd name="connsiteX25" fmla="*/ 5936343 w 6429829"/>
                <a:gd name="connsiteY25" fmla="*/ 87086 h 2274487"/>
                <a:gd name="connsiteX26" fmla="*/ 6429829 w 6429829"/>
                <a:gd name="connsiteY26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493486 w 6429829"/>
                <a:gd name="connsiteY4" fmla="*/ 1175657 h 2274487"/>
                <a:gd name="connsiteX5" fmla="*/ 464458 w 6429829"/>
                <a:gd name="connsiteY5" fmla="*/ 1393371 h 2274487"/>
                <a:gd name="connsiteX6" fmla="*/ 435428 w 6429829"/>
                <a:gd name="connsiteY6" fmla="*/ 1640115 h 2274487"/>
                <a:gd name="connsiteX7" fmla="*/ 275772 w 6429829"/>
                <a:gd name="connsiteY7" fmla="*/ 1814286 h 2274487"/>
                <a:gd name="connsiteX8" fmla="*/ 348343 w 6429829"/>
                <a:gd name="connsiteY8" fmla="*/ 1988457 h 2274487"/>
                <a:gd name="connsiteX9" fmla="*/ 638629 w 6429829"/>
                <a:gd name="connsiteY9" fmla="*/ 2090057 h 2274487"/>
                <a:gd name="connsiteX10" fmla="*/ 812800 w 6429829"/>
                <a:gd name="connsiteY10" fmla="*/ 2177143 h 2274487"/>
                <a:gd name="connsiteX11" fmla="*/ 986971 w 6429829"/>
                <a:gd name="connsiteY11" fmla="*/ 2206172 h 2274487"/>
                <a:gd name="connsiteX12" fmla="*/ 1422401 w 6429829"/>
                <a:gd name="connsiteY12" fmla="*/ 2264229 h 2274487"/>
                <a:gd name="connsiteX13" fmla="*/ 1901372 w 6429829"/>
                <a:gd name="connsiteY13" fmla="*/ 1973943 h 2274487"/>
                <a:gd name="connsiteX14" fmla="*/ 2249714 w 6429829"/>
                <a:gd name="connsiteY14" fmla="*/ 2017486 h 2274487"/>
                <a:gd name="connsiteX15" fmla="*/ 2554515 w 6429829"/>
                <a:gd name="connsiteY15" fmla="*/ 2046513 h 2274487"/>
                <a:gd name="connsiteX16" fmla="*/ 2786744 w 6429829"/>
                <a:gd name="connsiteY16" fmla="*/ 1930400 h 2274487"/>
                <a:gd name="connsiteX17" fmla="*/ 3294743 w 6429829"/>
                <a:gd name="connsiteY17" fmla="*/ 1944915 h 2274487"/>
                <a:gd name="connsiteX18" fmla="*/ 4020457 w 6429829"/>
                <a:gd name="connsiteY18" fmla="*/ 1785258 h 2274487"/>
                <a:gd name="connsiteX19" fmla="*/ 4862286 w 6429829"/>
                <a:gd name="connsiteY19" fmla="*/ 1567543 h 2274487"/>
                <a:gd name="connsiteX20" fmla="*/ 5413829 w 6429829"/>
                <a:gd name="connsiteY20" fmla="*/ 1494973 h 2274487"/>
                <a:gd name="connsiteX21" fmla="*/ 5631543 w 6429829"/>
                <a:gd name="connsiteY21" fmla="*/ 1233715 h 2274487"/>
                <a:gd name="connsiteX22" fmla="*/ 5704114 w 6429829"/>
                <a:gd name="connsiteY22" fmla="*/ 812801 h 2274487"/>
                <a:gd name="connsiteX23" fmla="*/ 5704114 w 6429829"/>
                <a:gd name="connsiteY23" fmla="*/ 406400 h 2274487"/>
                <a:gd name="connsiteX24" fmla="*/ 5936343 w 6429829"/>
                <a:gd name="connsiteY24" fmla="*/ 87086 h 2274487"/>
                <a:gd name="connsiteX25" fmla="*/ 6429829 w 6429829"/>
                <a:gd name="connsiteY25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493486 w 6429829"/>
                <a:gd name="connsiteY4" fmla="*/ 1175657 h 2274487"/>
                <a:gd name="connsiteX5" fmla="*/ 435428 w 6429829"/>
                <a:gd name="connsiteY5" fmla="*/ 1640115 h 2274487"/>
                <a:gd name="connsiteX6" fmla="*/ 275772 w 6429829"/>
                <a:gd name="connsiteY6" fmla="*/ 1814286 h 2274487"/>
                <a:gd name="connsiteX7" fmla="*/ 348343 w 6429829"/>
                <a:gd name="connsiteY7" fmla="*/ 1988457 h 2274487"/>
                <a:gd name="connsiteX8" fmla="*/ 638629 w 6429829"/>
                <a:gd name="connsiteY8" fmla="*/ 2090057 h 2274487"/>
                <a:gd name="connsiteX9" fmla="*/ 812800 w 6429829"/>
                <a:gd name="connsiteY9" fmla="*/ 2177143 h 2274487"/>
                <a:gd name="connsiteX10" fmla="*/ 986971 w 6429829"/>
                <a:gd name="connsiteY10" fmla="*/ 2206172 h 2274487"/>
                <a:gd name="connsiteX11" fmla="*/ 1422401 w 6429829"/>
                <a:gd name="connsiteY11" fmla="*/ 2264229 h 2274487"/>
                <a:gd name="connsiteX12" fmla="*/ 1901372 w 6429829"/>
                <a:gd name="connsiteY12" fmla="*/ 1973943 h 2274487"/>
                <a:gd name="connsiteX13" fmla="*/ 2249714 w 6429829"/>
                <a:gd name="connsiteY13" fmla="*/ 2017486 h 2274487"/>
                <a:gd name="connsiteX14" fmla="*/ 2554515 w 6429829"/>
                <a:gd name="connsiteY14" fmla="*/ 2046513 h 2274487"/>
                <a:gd name="connsiteX15" fmla="*/ 2786744 w 6429829"/>
                <a:gd name="connsiteY15" fmla="*/ 1930400 h 2274487"/>
                <a:gd name="connsiteX16" fmla="*/ 3294743 w 6429829"/>
                <a:gd name="connsiteY16" fmla="*/ 1944915 h 2274487"/>
                <a:gd name="connsiteX17" fmla="*/ 4020457 w 6429829"/>
                <a:gd name="connsiteY17" fmla="*/ 1785258 h 2274487"/>
                <a:gd name="connsiteX18" fmla="*/ 4862286 w 6429829"/>
                <a:gd name="connsiteY18" fmla="*/ 1567543 h 2274487"/>
                <a:gd name="connsiteX19" fmla="*/ 5413829 w 6429829"/>
                <a:gd name="connsiteY19" fmla="*/ 1494973 h 2274487"/>
                <a:gd name="connsiteX20" fmla="*/ 5631543 w 6429829"/>
                <a:gd name="connsiteY20" fmla="*/ 1233715 h 2274487"/>
                <a:gd name="connsiteX21" fmla="*/ 5704114 w 6429829"/>
                <a:gd name="connsiteY21" fmla="*/ 812801 h 2274487"/>
                <a:gd name="connsiteX22" fmla="*/ 5704114 w 6429829"/>
                <a:gd name="connsiteY22" fmla="*/ 406400 h 2274487"/>
                <a:gd name="connsiteX23" fmla="*/ 5936343 w 6429829"/>
                <a:gd name="connsiteY23" fmla="*/ 87086 h 2274487"/>
                <a:gd name="connsiteX24" fmla="*/ 6429829 w 6429829"/>
                <a:gd name="connsiteY24" fmla="*/ 0 h 2274487"/>
                <a:gd name="connsiteX0" fmla="*/ 0 w 6429829"/>
                <a:gd name="connsiteY0" fmla="*/ 29029 h 2274487"/>
                <a:gd name="connsiteX1" fmla="*/ 449943 w 6429829"/>
                <a:gd name="connsiteY1" fmla="*/ 174172 h 2274487"/>
                <a:gd name="connsiteX2" fmla="*/ 508000 w 6429829"/>
                <a:gd name="connsiteY2" fmla="*/ 638629 h 2274487"/>
                <a:gd name="connsiteX3" fmla="*/ 493486 w 6429829"/>
                <a:gd name="connsiteY3" fmla="*/ 1175657 h 2274487"/>
                <a:gd name="connsiteX4" fmla="*/ 435428 w 6429829"/>
                <a:gd name="connsiteY4" fmla="*/ 1640115 h 2274487"/>
                <a:gd name="connsiteX5" fmla="*/ 275772 w 6429829"/>
                <a:gd name="connsiteY5" fmla="*/ 1814286 h 2274487"/>
                <a:gd name="connsiteX6" fmla="*/ 348343 w 6429829"/>
                <a:gd name="connsiteY6" fmla="*/ 1988457 h 2274487"/>
                <a:gd name="connsiteX7" fmla="*/ 638629 w 6429829"/>
                <a:gd name="connsiteY7" fmla="*/ 2090057 h 2274487"/>
                <a:gd name="connsiteX8" fmla="*/ 812800 w 6429829"/>
                <a:gd name="connsiteY8" fmla="*/ 2177143 h 2274487"/>
                <a:gd name="connsiteX9" fmla="*/ 986971 w 6429829"/>
                <a:gd name="connsiteY9" fmla="*/ 2206172 h 2274487"/>
                <a:gd name="connsiteX10" fmla="*/ 1422401 w 6429829"/>
                <a:gd name="connsiteY10" fmla="*/ 2264229 h 2274487"/>
                <a:gd name="connsiteX11" fmla="*/ 1901372 w 6429829"/>
                <a:gd name="connsiteY11" fmla="*/ 1973943 h 2274487"/>
                <a:gd name="connsiteX12" fmla="*/ 2249714 w 6429829"/>
                <a:gd name="connsiteY12" fmla="*/ 2017486 h 2274487"/>
                <a:gd name="connsiteX13" fmla="*/ 2554515 w 6429829"/>
                <a:gd name="connsiteY13" fmla="*/ 2046513 h 2274487"/>
                <a:gd name="connsiteX14" fmla="*/ 2786744 w 6429829"/>
                <a:gd name="connsiteY14" fmla="*/ 1930400 h 2274487"/>
                <a:gd name="connsiteX15" fmla="*/ 3294743 w 6429829"/>
                <a:gd name="connsiteY15" fmla="*/ 1944915 h 2274487"/>
                <a:gd name="connsiteX16" fmla="*/ 4020457 w 6429829"/>
                <a:gd name="connsiteY16" fmla="*/ 1785258 h 2274487"/>
                <a:gd name="connsiteX17" fmla="*/ 4862286 w 6429829"/>
                <a:gd name="connsiteY17" fmla="*/ 1567543 h 2274487"/>
                <a:gd name="connsiteX18" fmla="*/ 5413829 w 6429829"/>
                <a:gd name="connsiteY18" fmla="*/ 1494973 h 2274487"/>
                <a:gd name="connsiteX19" fmla="*/ 5631543 w 6429829"/>
                <a:gd name="connsiteY19" fmla="*/ 1233715 h 2274487"/>
                <a:gd name="connsiteX20" fmla="*/ 5704114 w 6429829"/>
                <a:gd name="connsiteY20" fmla="*/ 812801 h 2274487"/>
                <a:gd name="connsiteX21" fmla="*/ 5704114 w 6429829"/>
                <a:gd name="connsiteY21" fmla="*/ 406400 h 2274487"/>
                <a:gd name="connsiteX22" fmla="*/ 5936343 w 6429829"/>
                <a:gd name="connsiteY22" fmla="*/ 87086 h 2274487"/>
                <a:gd name="connsiteX23" fmla="*/ 6429829 w 6429829"/>
                <a:gd name="connsiteY23" fmla="*/ 0 h 2274487"/>
                <a:gd name="connsiteX0" fmla="*/ 0 w 6429829"/>
                <a:gd name="connsiteY0" fmla="*/ 29029 h 2274487"/>
                <a:gd name="connsiteX1" fmla="*/ 508000 w 6429829"/>
                <a:gd name="connsiteY1" fmla="*/ 638629 h 2274487"/>
                <a:gd name="connsiteX2" fmla="*/ 493486 w 6429829"/>
                <a:gd name="connsiteY2" fmla="*/ 1175657 h 2274487"/>
                <a:gd name="connsiteX3" fmla="*/ 435428 w 6429829"/>
                <a:gd name="connsiteY3" fmla="*/ 1640115 h 2274487"/>
                <a:gd name="connsiteX4" fmla="*/ 275772 w 6429829"/>
                <a:gd name="connsiteY4" fmla="*/ 1814286 h 2274487"/>
                <a:gd name="connsiteX5" fmla="*/ 348343 w 6429829"/>
                <a:gd name="connsiteY5" fmla="*/ 1988457 h 2274487"/>
                <a:gd name="connsiteX6" fmla="*/ 638629 w 6429829"/>
                <a:gd name="connsiteY6" fmla="*/ 2090057 h 2274487"/>
                <a:gd name="connsiteX7" fmla="*/ 812800 w 6429829"/>
                <a:gd name="connsiteY7" fmla="*/ 2177143 h 2274487"/>
                <a:gd name="connsiteX8" fmla="*/ 986971 w 6429829"/>
                <a:gd name="connsiteY8" fmla="*/ 2206172 h 2274487"/>
                <a:gd name="connsiteX9" fmla="*/ 1422401 w 6429829"/>
                <a:gd name="connsiteY9" fmla="*/ 2264229 h 2274487"/>
                <a:gd name="connsiteX10" fmla="*/ 1901372 w 6429829"/>
                <a:gd name="connsiteY10" fmla="*/ 1973943 h 2274487"/>
                <a:gd name="connsiteX11" fmla="*/ 2249714 w 6429829"/>
                <a:gd name="connsiteY11" fmla="*/ 2017486 h 2274487"/>
                <a:gd name="connsiteX12" fmla="*/ 2554515 w 6429829"/>
                <a:gd name="connsiteY12" fmla="*/ 2046513 h 2274487"/>
                <a:gd name="connsiteX13" fmla="*/ 2786744 w 6429829"/>
                <a:gd name="connsiteY13" fmla="*/ 1930400 h 2274487"/>
                <a:gd name="connsiteX14" fmla="*/ 3294743 w 6429829"/>
                <a:gd name="connsiteY14" fmla="*/ 1944915 h 2274487"/>
                <a:gd name="connsiteX15" fmla="*/ 4020457 w 6429829"/>
                <a:gd name="connsiteY15" fmla="*/ 1785258 h 2274487"/>
                <a:gd name="connsiteX16" fmla="*/ 4862286 w 6429829"/>
                <a:gd name="connsiteY16" fmla="*/ 1567543 h 2274487"/>
                <a:gd name="connsiteX17" fmla="*/ 5413829 w 6429829"/>
                <a:gd name="connsiteY17" fmla="*/ 1494973 h 2274487"/>
                <a:gd name="connsiteX18" fmla="*/ 5631543 w 6429829"/>
                <a:gd name="connsiteY18" fmla="*/ 1233715 h 2274487"/>
                <a:gd name="connsiteX19" fmla="*/ 5704114 w 6429829"/>
                <a:gd name="connsiteY19" fmla="*/ 812801 h 2274487"/>
                <a:gd name="connsiteX20" fmla="*/ 5704114 w 6429829"/>
                <a:gd name="connsiteY20" fmla="*/ 406400 h 2274487"/>
                <a:gd name="connsiteX21" fmla="*/ 5936343 w 6429829"/>
                <a:gd name="connsiteY21" fmla="*/ 87086 h 2274487"/>
                <a:gd name="connsiteX22" fmla="*/ 6429829 w 6429829"/>
                <a:gd name="connsiteY22" fmla="*/ 0 h 2274487"/>
                <a:gd name="connsiteX0" fmla="*/ 0 w 6429829"/>
                <a:gd name="connsiteY0" fmla="*/ 29029 h 2274487"/>
                <a:gd name="connsiteX1" fmla="*/ 493486 w 6429829"/>
                <a:gd name="connsiteY1" fmla="*/ 1175657 h 2274487"/>
                <a:gd name="connsiteX2" fmla="*/ 435428 w 6429829"/>
                <a:gd name="connsiteY2" fmla="*/ 1640115 h 2274487"/>
                <a:gd name="connsiteX3" fmla="*/ 275772 w 6429829"/>
                <a:gd name="connsiteY3" fmla="*/ 1814286 h 2274487"/>
                <a:gd name="connsiteX4" fmla="*/ 348343 w 6429829"/>
                <a:gd name="connsiteY4" fmla="*/ 1988457 h 2274487"/>
                <a:gd name="connsiteX5" fmla="*/ 638629 w 6429829"/>
                <a:gd name="connsiteY5" fmla="*/ 2090057 h 2274487"/>
                <a:gd name="connsiteX6" fmla="*/ 812800 w 6429829"/>
                <a:gd name="connsiteY6" fmla="*/ 2177143 h 2274487"/>
                <a:gd name="connsiteX7" fmla="*/ 986971 w 6429829"/>
                <a:gd name="connsiteY7" fmla="*/ 2206172 h 2274487"/>
                <a:gd name="connsiteX8" fmla="*/ 1422401 w 6429829"/>
                <a:gd name="connsiteY8" fmla="*/ 2264229 h 2274487"/>
                <a:gd name="connsiteX9" fmla="*/ 1901372 w 6429829"/>
                <a:gd name="connsiteY9" fmla="*/ 1973943 h 2274487"/>
                <a:gd name="connsiteX10" fmla="*/ 2249714 w 6429829"/>
                <a:gd name="connsiteY10" fmla="*/ 2017486 h 2274487"/>
                <a:gd name="connsiteX11" fmla="*/ 2554515 w 6429829"/>
                <a:gd name="connsiteY11" fmla="*/ 2046513 h 2274487"/>
                <a:gd name="connsiteX12" fmla="*/ 2786744 w 6429829"/>
                <a:gd name="connsiteY12" fmla="*/ 1930400 h 2274487"/>
                <a:gd name="connsiteX13" fmla="*/ 3294743 w 6429829"/>
                <a:gd name="connsiteY13" fmla="*/ 1944915 h 2274487"/>
                <a:gd name="connsiteX14" fmla="*/ 4020457 w 6429829"/>
                <a:gd name="connsiteY14" fmla="*/ 1785258 h 2274487"/>
                <a:gd name="connsiteX15" fmla="*/ 4862286 w 6429829"/>
                <a:gd name="connsiteY15" fmla="*/ 1567543 h 2274487"/>
                <a:gd name="connsiteX16" fmla="*/ 5413829 w 6429829"/>
                <a:gd name="connsiteY16" fmla="*/ 1494973 h 2274487"/>
                <a:gd name="connsiteX17" fmla="*/ 5631543 w 6429829"/>
                <a:gd name="connsiteY17" fmla="*/ 1233715 h 2274487"/>
                <a:gd name="connsiteX18" fmla="*/ 5704114 w 6429829"/>
                <a:gd name="connsiteY18" fmla="*/ 812801 h 2274487"/>
                <a:gd name="connsiteX19" fmla="*/ 5704114 w 6429829"/>
                <a:gd name="connsiteY19" fmla="*/ 406400 h 2274487"/>
                <a:gd name="connsiteX20" fmla="*/ 5936343 w 6429829"/>
                <a:gd name="connsiteY20" fmla="*/ 87086 h 2274487"/>
                <a:gd name="connsiteX21" fmla="*/ 6429829 w 6429829"/>
                <a:gd name="connsiteY21" fmla="*/ 0 h 2274487"/>
                <a:gd name="connsiteX0" fmla="*/ 0 w 6429829"/>
                <a:gd name="connsiteY0" fmla="*/ 29029 h 2274487"/>
                <a:gd name="connsiteX1" fmla="*/ 493486 w 6429829"/>
                <a:gd name="connsiteY1" fmla="*/ 1175657 h 2274487"/>
                <a:gd name="connsiteX2" fmla="*/ 275772 w 6429829"/>
                <a:gd name="connsiteY2" fmla="*/ 1814286 h 2274487"/>
                <a:gd name="connsiteX3" fmla="*/ 348343 w 6429829"/>
                <a:gd name="connsiteY3" fmla="*/ 1988457 h 2274487"/>
                <a:gd name="connsiteX4" fmla="*/ 638629 w 6429829"/>
                <a:gd name="connsiteY4" fmla="*/ 2090057 h 2274487"/>
                <a:gd name="connsiteX5" fmla="*/ 812800 w 6429829"/>
                <a:gd name="connsiteY5" fmla="*/ 2177143 h 2274487"/>
                <a:gd name="connsiteX6" fmla="*/ 986971 w 6429829"/>
                <a:gd name="connsiteY6" fmla="*/ 2206172 h 2274487"/>
                <a:gd name="connsiteX7" fmla="*/ 1422401 w 6429829"/>
                <a:gd name="connsiteY7" fmla="*/ 2264229 h 2274487"/>
                <a:gd name="connsiteX8" fmla="*/ 1901372 w 6429829"/>
                <a:gd name="connsiteY8" fmla="*/ 1973943 h 2274487"/>
                <a:gd name="connsiteX9" fmla="*/ 2249714 w 6429829"/>
                <a:gd name="connsiteY9" fmla="*/ 2017486 h 2274487"/>
                <a:gd name="connsiteX10" fmla="*/ 2554515 w 6429829"/>
                <a:gd name="connsiteY10" fmla="*/ 2046513 h 2274487"/>
                <a:gd name="connsiteX11" fmla="*/ 2786744 w 6429829"/>
                <a:gd name="connsiteY11" fmla="*/ 1930400 h 2274487"/>
                <a:gd name="connsiteX12" fmla="*/ 3294743 w 6429829"/>
                <a:gd name="connsiteY12" fmla="*/ 1944915 h 2274487"/>
                <a:gd name="connsiteX13" fmla="*/ 4020457 w 6429829"/>
                <a:gd name="connsiteY13" fmla="*/ 1785258 h 2274487"/>
                <a:gd name="connsiteX14" fmla="*/ 4862286 w 6429829"/>
                <a:gd name="connsiteY14" fmla="*/ 1567543 h 2274487"/>
                <a:gd name="connsiteX15" fmla="*/ 5413829 w 6429829"/>
                <a:gd name="connsiteY15" fmla="*/ 1494973 h 2274487"/>
                <a:gd name="connsiteX16" fmla="*/ 5631543 w 6429829"/>
                <a:gd name="connsiteY16" fmla="*/ 1233715 h 2274487"/>
                <a:gd name="connsiteX17" fmla="*/ 5704114 w 6429829"/>
                <a:gd name="connsiteY17" fmla="*/ 812801 h 2274487"/>
                <a:gd name="connsiteX18" fmla="*/ 5704114 w 6429829"/>
                <a:gd name="connsiteY18" fmla="*/ 406400 h 2274487"/>
                <a:gd name="connsiteX19" fmla="*/ 5936343 w 6429829"/>
                <a:gd name="connsiteY19" fmla="*/ 87086 h 2274487"/>
                <a:gd name="connsiteX20" fmla="*/ 6429829 w 6429829"/>
                <a:gd name="connsiteY20" fmla="*/ 0 h 2274487"/>
                <a:gd name="connsiteX0" fmla="*/ 0 w 6429829"/>
                <a:gd name="connsiteY0" fmla="*/ 29029 h 2274487"/>
                <a:gd name="connsiteX1" fmla="*/ 275772 w 6429829"/>
                <a:gd name="connsiteY1" fmla="*/ 1814286 h 2274487"/>
                <a:gd name="connsiteX2" fmla="*/ 348343 w 6429829"/>
                <a:gd name="connsiteY2" fmla="*/ 1988457 h 2274487"/>
                <a:gd name="connsiteX3" fmla="*/ 638629 w 6429829"/>
                <a:gd name="connsiteY3" fmla="*/ 2090057 h 2274487"/>
                <a:gd name="connsiteX4" fmla="*/ 812800 w 6429829"/>
                <a:gd name="connsiteY4" fmla="*/ 2177143 h 2274487"/>
                <a:gd name="connsiteX5" fmla="*/ 986971 w 6429829"/>
                <a:gd name="connsiteY5" fmla="*/ 2206172 h 2274487"/>
                <a:gd name="connsiteX6" fmla="*/ 1422401 w 6429829"/>
                <a:gd name="connsiteY6" fmla="*/ 2264229 h 2274487"/>
                <a:gd name="connsiteX7" fmla="*/ 1901372 w 6429829"/>
                <a:gd name="connsiteY7" fmla="*/ 1973943 h 2274487"/>
                <a:gd name="connsiteX8" fmla="*/ 2249714 w 6429829"/>
                <a:gd name="connsiteY8" fmla="*/ 2017486 h 2274487"/>
                <a:gd name="connsiteX9" fmla="*/ 2554515 w 6429829"/>
                <a:gd name="connsiteY9" fmla="*/ 2046513 h 2274487"/>
                <a:gd name="connsiteX10" fmla="*/ 2786744 w 6429829"/>
                <a:gd name="connsiteY10" fmla="*/ 1930400 h 2274487"/>
                <a:gd name="connsiteX11" fmla="*/ 3294743 w 6429829"/>
                <a:gd name="connsiteY11" fmla="*/ 1944915 h 2274487"/>
                <a:gd name="connsiteX12" fmla="*/ 4020457 w 6429829"/>
                <a:gd name="connsiteY12" fmla="*/ 1785258 h 2274487"/>
                <a:gd name="connsiteX13" fmla="*/ 4862286 w 6429829"/>
                <a:gd name="connsiteY13" fmla="*/ 1567543 h 2274487"/>
                <a:gd name="connsiteX14" fmla="*/ 5413829 w 6429829"/>
                <a:gd name="connsiteY14" fmla="*/ 1494973 h 2274487"/>
                <a:gd name="connsiteX15" fmla="*/ 5631543 w 6429829"/>
                <a:gd name="connsiteY15" fmla="*/ 1233715 h 2274487"/>
                <a:gd name="connsiteX16" fmla="*/ 5704114 w 6429829"/>
                <a:gd name="connsiteY16" fmla="*/ 812801 h 2274487"/>
                <a:gd name="connsiteX17" fmla="*/ 5704114 w 6429829"/>
                <a:gd name="connsiteY17" fmla="*/ 406400 h 2274487"/>
                <a:gd name="connsiteX18" fmla="*/ 5936343 w 6429829"/>
                <a:gd name="connsiteY18" fmla="*/ 87086 h 2274487"/>
                <a:gd name="connsiteX19" fmla="*/ 6429829 w 6429829"/>
                <a:gd name="connsiteY19" fmla="*/ 0 h 2274487"/>
                <a:gd name="connsiteX0" fmla="*/ 0 w 6429829"/>
                <a:gd name="connsiteY0" fmla="*/ 29029 h 2274487"/>
                <a:gd name="connsiteX1" fmla="*/ 348343 w 6429829"/>
                <a:gd name="connsiteY1" fmla="*/ 1988457 h 2274487"/>
                <a:gd name="connsiteX2" fmla="*/ 638629 w 6429829"/>
                <a:gd name="connsiteY2" fmla="*/ 2090057 h 2274487"/>
                <a:gd name="connsiteX3" fmla="*/ 812800 w 6429829"/>
                <a:gd name="connsiteY3" fmla="*/ 2177143 h 2274487"/>
                <a:gd name="connsiteX4" fmla="*/ 986971 w 6429829"/>
                <a:gd name="connsiteY4" fmla="*/ 2206172 h 2274487"/>
                <a:gd name="connsiteX5" fmla="*/ 1422401 w 6429829"/>
                <a:gd name="connsiteY5" fmla="*/ 2264229 h 2274487"/>
                <a:gd name="connsiteX6" fmla="*/ 1901372 w 6429829"/>
                <a:gd name="connsiteY6" fmla="*/ 1973943 h 2274487"/>
                <a:gd name="connsiteX7" fmla="*/ 2249714 w 6429829"/>
                <a:gd name="connsiteY7" fmla="*/ 2017486 h 2274487"/>
                <a:gd name="connsiteX8" fmla="*/ 2554515 w 6429829"/>
                <a:gd name="connsiteY8" fmla="*/ 2046513 h 2274487"/>
                <a:gd name="connsiteX9" fmla="*/ 2786744 w 6429829"/>
                <a:gd name="connsiteY9" fmla="*/ 1930400 h 2274487"/>
                <a:gd name="connsiteX10" fmla="*/ 3294743 w 6429829"/>
                <a:gd name="connsiteY10" fmla="*/ 1944915 h 2274487"/>
                <a:gd name="connsiteX11" fmla="*/ 4020457 w 6429829"/>
                <a:gd name="connsiteY11" fmla="*/ 1785258 h 2274487"/>
                <a:gd name="connsiteX12" fmla="*/ 4862286 w 6429829"/>
                <a:gd name="connsiteY12" fmla="*/ 1567543 h 2274487"/>
                <a:gd name="connsiteX13" fmla="*/ 5413829 w 6429829"/>
                <a:gd name="connsiteY13" fmla="*/ 1494973 h 2274487"/>
                <a:gd name="connsiteX14" fmla="*/ 5631543 w 6429829"/>
                <a:gd name="connsiteY14" fmla="*/ 1233715 h 2274487"/>
                <a:gd name="connsiteX15" fmla="*/ 5704114 w 6429829"/>
                <a:gd name="connsiteY15" fmla="*/ 812801 h 2274487"/>
                <a:gd name="connsiteX16" fmla="*/ 5704114 w 6429829"/>
                <a:gd name="connsiteY16" fmla="*/ 406400 h 2274487"/>
                <a:gd name="connsiteX17" fmla="*/ 5936343 w 6429829"/>
                <a:gd name="connsiteY17" fmla="*/ 87086 h 2274487"/>
                <a:gd name="connsiteX18" fmla="*/ 6429829 w 6429829"/>
                <a:gd name="connsiteY18" fmla="*/ 0 h 2274487"/>
                <a:gd name="connsiteX0" fmla="*/ 0 w 6429829"/>
                <a:gd name="connsiteY0" fmla="*/ 29029 h 2274487"/>
                <a:gd name="connsiteX1" fmla="*/ 348343 w 6429829"/>
                <a:gd name="connsiteY1" fmla="*/ 1988457 h 2274487"/>
                <a:gd name="connsiteX2" fmla="*/ 812800 w 6429829"/>
                <a:gd name="connsiteY2" fmla="*/ 2177143 h 2274487"/>
                <a:gd name="connsiteX3" fmla="*/ 986971 w 6429829"/>
                <a:gd name="connsiteY3" fmla="*/ 2206172 h 2274487"/>
                <a:gd name="connsiteX4" fmla="*/ 1422401 w 6429829"/>
                <a:gd name="connsiteY4" fmla="*/ 2264229 h 2274487"/>
                <a:gd name="connsiteX5" fmla="*/ 1901372 w 6429829"/>
                <a:gd name="connsiteY5" fmla="*/ 1973943 h 2274487"/>
                <a:gd name="connsiteX6" fmla="*/ 2249714 w 6429829"/>
                <a:gd name="connsiteY6" fmla="*/ 2017486 h 2274487"/>
                <a:gd name="connsiteX7" fmla="*/ 2554515 w 6429829"/>
                <a:gd name="connsiteY7" fmla="*/ 2046513 h 2274487"/>
                <a:gd name="connsiteX8" fmla="*/ 2786744 w 6429829"/>
                <a:gd name="connsiteY8" fmla="*/ 1930400 h 2274487"/>
                <a:gd name="connsiteX9" fmla="*/ 3294743 w 6429829"/>
                <a:gd name="connsiteY9" fmla="*/ 1944915 h 2274487"/>
                <a:gd name="connsiteX10" fmla="*/ 4020457 w 6429829"/>
                <a:gd name="connsiteY10" fmla="*/ 1785258 h 2274487"/>
                <a:gd name="connsiteX11" fmla="*/ 4862286 w 6429829"/>
                <a:gd name="connsiteY11" fmla="*/ 1567543 h 2274487"/>
                <a:gd name="connsiteX12" fmla="*/ 5413829 w 6429829"/>
                <a:gd name="connsiteY12" fmla="*/ 1494973 h 2274487"/>
                <a:gd name="connsiteX13" fmla="*/ 5631543 w 6429829"/>
                <a:gd name="connsiteY13" fmla="*/ 1233715 h 2274487"/>
                <a:gd name="connsiteX14" fmla="*/ 5704114 w 6429829"/>
                <a:gd name="connsiteY14" fmla="*/ 812801 h 2274487"/>
                <a:gd name="connsiteX15" fmla="*/ 5704114 w 6429829"/>
                <a:gd name="connsiteY15" fmla="*/ 406400 h 2274487"/>
                <a:gd name="connsiteX16" fmla="*/ 5936343 w 6429829"/>
                <a:gd name="connsiteY16" fmla="*/ 87086 h 2274487"/>
                <a:gd name="connsiteX17" fmla="*/ 6429829 w 6429829"/>
                <a:gd name="connsiteY17" fmla="*/ 0 h 2274487"/>
                <a:gd name="connsiteX0" fmla="*/ 0 w 6429829"/>
                <a:gd name="connsiteY0" fmla="*/ 29029 h 2272746"/>
                <a:gd name="connsiteX1" fmla="*/ 348343 w 6429829"/>
                <a:gd name="connsiteY1" fmla="*/ 1988457 h 2272746"/>
                <a:gd name="connsiteX2" fmla="*/ 812800 w 6429829"/>
                <a:gd name="connsiteY2" fmla="*/ 2177143 h 2272746"/>
                <a:gd name="connsiteX3" fmla="*/ 1422401 w 6429829"/>
                <a:gd name="connsiteY3" fmla="*/ 2264229 h 2272746"/>
                <a:gd name="connsiteX4" fmla="*/ 1901372 w 6429829"/>
                <a:gd name="connsiteY4" fmla="*/ 1973943 h 2272746"/>
                <a:gd name="connsiteX5" fmla="*/ 2249714 w 6429829"/>
                <a:gd name="connsiteY5" fmla="*/ 2017486 h 2272746"/>
                <a:gd name="connsiteX6" fmla="*/ 2554515 w 6429829"/>
                <a:gd name="connsiteY6" fmla="*/ 2046513 h 2272746"/>
                <a:gd name="connsiteX7" fmla="*/ 2786744 w 6429829"/>
                <a:gd name="connsiteY7" fmla="*/ 1930400 h 2272746"/>
                <a:gd name="connsiteX8" fmla="*/ 3294743 w 6429829"/>
                <a:gd name="connsiteY8" fmla="*/ 1944915 h 2272746"/>
                <a:gd name="connsiteX9" fmla="*/ 4020457 w 6429829"/>
                <a:gd name="connsiteY9" fmla="*/ 1785258 h 2272746"/>
                <a:gd name="connsiteX10" fmla="*/ 4862286 w 6429829"/>
                <a:gd name="connsiteY10" fmla="*/ 1567543 h 2272746"/>
                <a:gd name="connsiteX11" fmla="*/ 5413829 w 6429829"/>
                <a:gd name="connsiteY11" fmla="*/ 1494973 h 2272746"/>
                <a:gd name="connsiteX12" fmla="*/ 5631543 w 6429829"/>
                <a:gd name="connsiteY12" fmla="*/ 1233715 h 2272746"/>
                <a:gd name="connsiteX13" fmla="*/ 5704114 w 6429829"/>
                <a:gd name="connsiteY13" fmla="*/ 812801 h 2272746"/>
                <a:gd name="connsiteX14" fmla="*/ 5704114 w 6429829"/>
                <a:gd name="connsiteY14" fmla="*/ 406400 h 2272746"/>
                <a:gd name="connsiteX15" fmla="*/ 5936343 w 6429829"/>
                <a:gd name="connsiteY15" fmla="*/ 87086 h 2272746"/>
                <a:gd name="connsiteX16" fmla="*/ 6429829 w 6429829"/>
                <a:gd name="connsiteY16" fmla="*/ 0 h 2272746"/>
                <a:gd name="connsiteX0" fmla="*/ 0 w 6429829"/>
                <a:gd name="connsiteY0" fmla="*/ 29029 h 2272746"/>
                <a:gd name="connsiteX1" fmla="*/ 348343 w 6429829"/>
                <a:gd name="connsiteY1" fmla="*/ 1988457 h 2272746"/>
                <a:gd name="connsiteX2" fmla="*/ 812800 w 6429829"/>
                <a:gd name="connsiteY2" fmla="*/ 2177143 h 2272746"/>
                <a:gd name="connsiteX3" fmla="*/ 1422401 w 6429829"/>
                <a:gd name="connsiteY3" fmla="*/ 2264229 h 2272746"/>
                <a:gd name="connsiteX4" fmla="*/ 1901372 w 6429829"/>
                <a:gd name="connsiteY4" fmla="*/ 1973943 h 2272746"/>
                <a:gd name="connsiteX5" fmla="*/ 2554515 w 6429829"/>
                <a:gd name="connsiteY5" fmla="*/ 2046513 h 2272746"/>
                <a:gd name="connsiteX6" fmla="*/ 2786744 w 6429829"/>
                <a:gd name="connsiteY6" fmla="*/ 1930400 h 2272746"/>
                <a:gd name="connsiteX7" fmla="*/ 3294743 w 6429829"/>
                <a:gd name="connsiteY7" fmla="*/ 1944915 h 2272746"/>
                <a:gd name="connsiteX8" fmla="*/ 4020457 w 6429829"/>
                <a:gd name="connsiteY8" fmla="*/ 1785258 h 2272746"/>
                <a:gd name="connsiteX9" fmla="*/ 4862286 w 6429829"/>
                <a:gd name="connsiteY9" fmla="*/ 1567543 h 2272746"/>
                <a:gd name="connsiteX10" fmla="*/ 5413829 w 6429829"/>
                <a:gd name="connsiteY10" fmla="*/ 1494973 h 2272746"/>
                <a:gd name="connsiteX11" fmla="*/ 5631543 w 6429829"/>
                <a:gd name="connsiteY11" fmla="*/ 1233715 h 2272746"/>
                <a:gd name="connsiteX12" fmla="*/ 5704114 w 6429829"/>
                <a:gd name="connsiteY12" fmla="*/ 812801 h 2272746"/>
                <a:gd name="connsiteX13" fmla="*/ 5704114 w 6429829"/>
                <a:gd name="connsiteY13" fmla="*/ 406400 h 2272746"/>
                <a:gd name="connsiteX14" fmla="*/ 5936343 w 6429829"/>
                <a:gd name="connsiteY14" fmla="*/ 87086 h 2272746"/>
                <a:gd name="connsiteX15" fmla="*/ 6429829 w 6429829"/>
                <a:gd name="connsiteY15" fmla="*/ 0 h 2272746"/>
                <a:gd name="connsiteX0" fmla="*/ 0 w 6429829"/>
                <a:gd name="connsiteY0" fmla="*/ 29029 h 2272746"/>
                <a:gd name="connsiteX1" fmla="*/ 348343 w 6429829"/>
                <a:gd name="connsiteY1" fmla="*/ 1988457 h 2272746"/>
                <a:gd name="connsiteX2" fmla="*/ 812800 w 6429829"/>
                <a:gd name="connsiteY2" fmla="*/ 2177143 h 2272746"/>
                <a:gd name="connsiteX3" fmla="*/ 1422401 w 6429829"/>
                <a:gd name="connsiteY3" fmla="*/ 2264229 h 2272746"/>
                <a:gd name="connsiteX4" fmla="*/ 1901372 w 6429829"/>
                <a:gd name="connsiteY4" fmla="*/ 1973943 h 2272746"/>
                <a:gd name="connsiteX5" fmla="*/ 2554515 w 6429829"/>
                <a:gd name="connsiteY5" fmla="*/ 2046513 h 2272746"/>
                <a:gd name="connsiteX6" fmla="*/ 3294743 w 6429829"/>
                <a:gd name="connsiteY6" fmla="*/ 1944915 h 2272746"/>
                <a:gd name="connsiteX7" fmla="*/ 4020457 w 6429829"/>
                <a:gd name="connsiteY7" fmla="*/ 1785258 h 2272746"/>
                <a:gd name="connsiteX8" fmla="*/ 4862286 w 6429829"/>
                <a:gd name="connsiteY8" fmla="*/ 1567543 h 2272746"/>
                <a:gd name="connsiteX9" fmla="*/ 5413829 w 6429829"/>
                <a:gd name="connsiteY9" fmla="*/ 1494973 h 2272746"/>
                <a:gd name="connsiteX10" fmla="*/ 5631543 w 6429829"/>
                <a:gd name="connsiteY10" fmla="*/ 1233715 h 2272746"/>
                <a:gd name="connsiteX11" fmla="*/ 5704114 w 6429829"/>
                <a:gd name="connsiteY11" fmla="*/ 812801 h 2272746"/>
                <a:gd name="connsiteX12" fmla="*/ 5704114 w 6429829"/>
                <a:gd name="connsiteY12" fmla="*/ 406400 h 2272746"/>
                <a:gd name="connsiteX13" fmla="*/ 5936343 w 6429829"/>
                <a:gd name="connsiteY13" fmla="*/ 87086 h 2272746"/>
                <a:gd name="connsiteX14" fmla="*/ 6429829 w 6429829"/>
                <a:gd name="connsiteY14" fmla="*/ 0 h 2272746"/>
                <a:gd name="connsiteX0" fmla="*/ 0 w 6429829"/>
                <a:gd name="connsiteY0" fmla="*/ 29029 h 2272746"/>
                <a:gd name="connsiteX1" fmla="*/ 348343 w 6429829"/>
                <a:gd name="connsiteY1" fmla="*/ 1988457 h 2272746"/>
                <a:gd name="connsiteX2" fmla="*/ 812800 w 6429829"/>
                <a:gd name="connsiteY2" fmla="*/ 2177143 h 2272746"/>
                <a:gd name="connsiteX3" fmla="*/ 1422401 w 6429829"/>
                <a:gd name="connsiteY3" fmla="*/ 2264229 h 2272746"/>
                <a:gd name="connsiteX4" fmla="*/ 1901372 w 6429829"/>
                <a:gd name="connsiteY4" fmla="*/ 1973943 h 2272746"/>
                <a:gd name="connsiteX5" fmla="*/ 2554515 w 6429829"/>
                <a:gd name="connsiteY5" fmla="*/ 2046513 h 2272746"/>
                <a:gd name="connsiteX6" fmla="*/ 3294743 w 6429829"/>
                <a:gd name="connsiteY6" fmla="*/ 1944915 h 2272746"/>
                <a:gd name="connsiteX7" fmla="*/ 4020457 w 6429829"/>
                <a:gd name="connsiteY7" fmla="*/ 1785258 h 2272746"/>
                <a:gd name="connsiteX8" fmla="*/ 4862286 w 6429829"/>
                <a:gd name="connsiteY8" fmla="*/ 1567543 h 2272746"/>
                <a:gd name="connsiteX9" fmla="*/ 5413829 w 6429829"/>
                <a:gd name="connsiteY9" fmla="*/ 1494973 h 2272746"/>
                <a:gd name="connsiteX10" fmla="*/ 5704114 w 6429829"/>
                <a:gd name="connsiteY10" fmla="*/ 812801 h 2272746"/>
                <a:gd name="connsiteX11" fmla="*/ 5704114 w 6429829"/>
                <a:gd name="connsiteY11" fmla="*/ 406400 h 2272746"/>
                <a:gd name="connsiteX12" fmla="*/ 5936343 w 6429829"/>
                <a:gd name="connsiteY12" fmla="*/ 87086 h 2272746"/>
                <a:gd name="connsiteX13" fmla="*/ 6429829 w 6429829"/>
                <a:gd name="connsiteY13" fmla="*/ 0 h 2272746"/>
                <a:gd name="connsiteX0" fmla="*/ 0 w 6429829"/>
                <a:gd name="connsiteY0" fmla="*/ 29029 h 2272746"/>
                <a:gd name="connsiteX1" fmla="*/ 348343 w 6429829"/>
                <a:gd name="connsiteY1" fmla="*/ 1988457 h 2272746"/>
                <a:gd name="connsiteX2" fmla="*/ 812800 w 6429829"/>
                <a:gd name="connsiteY2" fmla="*/ 2177143 h 2272746"/>
                <a:gd name="connsiteX3" fmla="*/ 1422401 w 6429829"/>
                <a:gd name="connsiteY3" fmla="*/ 2264229 h 2272746"/>
                <a:gd name="connsiteX4" fmla="*/ 1901372 w 6429829"/>
                <a:gd name="connsiteY4" fmla="*/ 1973943 h 2272746"/>
                <a:gd name="connsiteX5" fmla="*/ 2554515 w 6429829"/>
                <a:gd name="connsiteY5" fmla="*/ 2046513 h 2272746"/>
                <a:gd name="connsiteX6" fmla="*/ 3294743 w 6429829"/>
                <a:gd name="connsiteY6" fmla="*/ 1944915 h 2272746"/>
                <a:gd name="connsiteX7" fmla="*/ 4020457 w 6429829"/>
                <a:gd name="connsiteY7" fmla="*/ 1785258 h 2272746"/>
                <a:gd name="connsiteX8" fmla="*/ 4862286 w 6429829"/>
                <a:gd name="connsiteY8" fmla="*/ 1567543 h 2272746"/>
                <a:gd name="connsiteX9" fmla="*/ 5413829 w 6429829"/>
                <a:gd name="connsiteY9" fmla="*/ 1494973 h 2272746"/>
                <a:gd name="connsiteX10" fmla="*/ 5704114 w 6429829"/>
                <a:gd name="connsiteY10" fmla="*/ 812801 h 2272746"/>
                <a:gd name="connsiteX11" fmla="*/ 5936343 w 6429829"/>
                <a:gd name="connsiteY11" fmla="*/ 87086 h 2272746"/>
                <a:gd name="connsiteX12" fmla="*/ 6429829 w 6429829"/>
                <a:gd name="connsiteY12" fmla="*/ 0 h 227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29829" h="2272746">
                  <a:moveTo>
                    <a:pt x="0" y="29029"/>
                  </a:moveTo>
                  <a:cubicBezTo>
                    <a:pt x="72571" y="437243"/>
                    <a:pt x="212876" y="1630438"/>
                    <a:pt x="348343" y="1988457"/>
                  </a:cubicBezTo>
                  <a:cubicBezTo>
                    <a:pt x="483810" y="2346476"/>
                    <a:pt x="633790" y="2131181"/>
                    <a:pt x="812800" y="2177143"/>
                  </a:cubicBezTo>
                  <a:cubicBezTo>
                    <a:pt x="991810" y="2223105"/>
                    <a:pt x="1240972" y="2298096"/>
                    <a:pt x="1422401" y="2264229"/>
                  </a:cubicBezTo>
                  <a:cubicBezTo>
                    <a:pt x="1603830" y="2230362"/>
                    <a:pt x="1712686" y="2010229"/>
                    <a:pt x="1901372" y="1973943"/>
                  </a:cubicBezTo>
                  <a:cubicBezTo>
                    <a:pt x="2090058" y="1937657"/>
                    <a:pt x="2322287" y="2051351"/>
                    <a:pt x="2554515" y="2046513"/>
                  </a:cubicBezTo>
                  <a:cubicBezTo>
                    <a:pt x="2786743" y="2041675"/>
                    <a:pt x="3050419" y="1988458"/>
                    <a:pt x="3294743" y="1944915"/>
                  </a:cubicBezTo>
                  <a:cubicBezTo>
                    <a:pt x="3539067" y="1901373"/>
                    <a:pt x="3759200" y="1848153"/>
                    <a:pt x="4020457" y="1785258"/>
                  </a:cubicBezTo>
                  <a:cubicBezTo>
                    <a:pt x="4281714" y="1722363"/>
                    <a:pt x="4630057" y="1615924"/>
                    <a:pt x="4862286" y="1567543"/>
                  </a:cubicBezTo>
                  <a:cubicBezTo>
                    <a:pt x="5094515" y="1519162"/>
                    <a:pt x="5273524" y="1620763"/>
                    <a:pt x="5413829" y="1494973"/>
                  </a:cubicBezTo>
                  <a:cubicBezTo>
                    <a:pt x="5554134" y="1369183"/>
                    <a:pt x="5617028" y="1047449"/>
                    <a:pt x="5704114" y="812801"/>
                  </a:cubicBezTo>
                  <a:cubicBezTo>
                    <a:pt x="5791200" y="578153"/>
                    <a:pt x="5815391" y="222553"/>
                    <a:pt x="5936343" y="87086"/>
                  </a:cubicBezTo>
                  <a:cubicBezTo>
                    <a:pt x="6057296" y="19353"/>
                    <a:pt x="6243562" y="9676"/>
                    <a:pt x="6429829" y="0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049867" y="5060350"/>
              <a:ext cx="1569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13 points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323281" y="5743331"/>
            <a:ext cx="3295679" cy="537608"/>
            <a:chOff x="323281" y="5743331"/>
            <a:chExt cx="3295679" cy="537608"/>
          </a:xfrm>
        </p:grpSpPr>
        <p:sp>
          <p:nvSpPr>
            <p:cNvPr id="35" name="Forme libre 34"/>
            <p:cNvSpPr/>
            <p:nvPr/>
          </p:nvSpPr>
          <p:spPr>
            <a:xfrm>
              <a:off x="323281" y="5743331"/>
              <a:ext cx="1519783" cy="537608"/>
            </a:xfrm>
            <a:custGeom>
              <a:avLst/>
              <a:gdLst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667657 w 6429829"/>
                <a:gd name="connsiteY5" fmla="*/ 769257 h 2526724"/>
                <a:gd name="connsiteX6" fmla="*/ 682172 w 6429829"/>
                <a:gd name="connsiteY6" fmla="*/ 1045029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682172 w 6429829"/>
                <a:gd name="connsiteY6" fmla="*/ 1045029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711200 w 6429829"/>
                <a:gd name="connsiteY7" fmla="*/ 1219200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812800 w 6429829"/>
                <a:gd name="connsiteY8" fmla="*/ 1364343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537028 w 6429829"/>
                <a:gd name="connsiteY8" fmla="*/ 1596572 h 2526724"/>
                <a:gd name="connsiteX9" fmla="*/ 754743 w 6429829"/>
                <a:gd name="connsiteY9" fmla="*/ 1727200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537028 w 6429829"/>
                <a:gd name="connsiteY8" fmla="*/ 1596572 h 2526724"/>
                <a:gd name="connsiteX9" fmla="*/ 275772 w 6429829"/>
                <a:gd name="connsiteY9" fmla="*/ 1814286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696686 w 6429829"/>
                <a:gd name="connsiteY10" fmla="*/ 1901372 h 2526724"/>
                <a:gd name="connsiteX11" fmla="*/ 885372 w 6429829"/>
                <a:gd name="connsiteY11" fmla="*/ 2017486 h 2526724"/>
                <a:gd name="connsiteX12" fmla="*/ 1117600 w 6429829"/>
                <a:gd name="connsiteY12" fmla="*/ 2061029 h 2526724"/>
                <a:gd name="connsiteX13" fmla="*/ 1596572 w 6429829"/>
                <a:gd name="connsiteY13" fmla="*/ 2017486 h 2526724"/>
                <a:gd name="connsiteX14" fmla="*/ 1988457 w 6429829"/>
                <a:gd name="connsiteY14" fmla="*/ 2075543 h 2526724"/>
                <a:gd name="connsiteX15" fmla="*/ 2249714 w 6429829"/>
                <a:gd name="connsiteY15" fmla="*/ 2162629 h 2526724"/>
                <a:gd name="connsiteX16" fmla="*/ 2714172 w 6429829"/>
                <a:gd name="connsiteY16" fmla="*/ 2249714 h 2526724"/>
                <a:gd name="connsiteX17" fmla="*/ 3643086 w 6429829"/>
                <a:gd name="connsiteY17" fmla="*/ 2525486 h 2526724"/>
                <a:gd name="connsiteX18" fmla="*/ 3976914 w 6429829"/>
                <a:gd name="connsiteY18" fmla="*/ 2336800 h 2526724"/>
                <a:gd name="connsiteX19" fmla="*/ 4180114 w 6429829"/>
                <a:gd name="connsiteY19" fmla="*/ 2002972 h 2526724"/>
                <a:gd name="connsiteX20" fmla="*/ 4354286 w 6429829"/>
                <a:gd name="connsiteY20" fmla="*/ 1770743 h 2526724"/>
                <a:gd name="connsiteX21" fmla="*/ 4615543 w 6429829"/>
                <a:gd name="connsiteY21" fmla="*/ 1712686 h 2526724"/>
                <a:gd name="connsiteX22" fmla="*/ 4934857 w 6429829"/>
                <a:gd name="connsiteY22" fmla="*/ 1248229 h 2526724"/>
                <a:gd name="connsiteX23" fmla="*/ 5370286 w 6429829"/>
                <a:gd name="connsiteY23" fmla="*/ 1059543 h 2526724"/>
                <a:gd name="connsiteX24" fmla="*/ 5500914 w 6429829"/>
                <a:gd name="connsiteY24" fmla="*/ 667657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1901372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354286 w 6429829"/>
                <a:gd name="connsiteY21" fmla="*/ 1770743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354286 w 6429829"/>
                <a:gd name="connsiteY21" fmla="*/ 1770743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500914 w 6429829"/>
                <a:gd name="connsiteY25" fmla="*/ 667657 h 2526724"/>
                <a:gd name="connsiteX26" fmla="*/ 5704114 w 6429829"/>
                <a:gd name="connsiteY26" fmla="*/ 406400 h 2526724"/>
                <a:gd name="connsiteX27" fmla="*/ 5936343 w 6429829"/>
                <a:gd name="connsiteY27" fmla="*/ 87086 h 2526724"/>
                <a:gd name="connsiteX28" fmla="*/ 6429829 w 6429829"/>
                <a:gd name="connsiteY28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370286 w 6429829"/>
                <a:gd name="connsiteY24" fmla="*/ 1059543 h 2526724"/>
                <a:gd name="connsiteX25" fmla="*/ 5704114 w 6429829"/>
                <a:gd name="connsiteY25" fmla="*/ 406400 h 2526724"/>
                <a:gd name="connsiteX26" fmla="*/ 5936343 w 6429829"/>
                <a:gd name="connsiteY26" fmla="*/ 87086 h 2526724"/>
                <a:gd name="connsiteX27" fmla="*/ 6429829 w 6429829"/>
                <a:gd name="connsiteY27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4934857 w 6429829"/>
                <a:gd name="connsiteY23" fmla="*/ 12482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4615543 w 6429829"/>
                <a:gd name="connsiteY22" fmla="*/ 1712686 h 2526724"/>
                <a:gd name="connsiteX23" fmla="*/ 5544457 w 6429829"/>
                <a:gd name="connsiteY23" fmla="*/ 9434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724"/>
                <a:gd name="connsiteX1" fmla="*/ 246743 w 6429829"/>
                <a:gd name="connsiteY1" fmla="*/ 72572 h 2526724"/>
                <a:gd name="connsiteX2" fmla="*/ 449943 w 6429829"/>
                <a:gd name="connsiteY2" fmla="*/ 174172 h 2526724"/>
                <a:gd name="connsiteX3" fmla="*/ 508000 w 6429829"/>
                <a:gd name="connsiteY3" fmla="*/ 391886 h 2526724"/>
                <a:gd name="connsiteX4" fmla="*/ 508000 w 6429829"/>
                <a:gd name="connsiteY4" fmla="*/ 638629 h 2526724"/>
                <a:gd name="connsiteX5" fmla="*/ 522514 w 6429829"/>
                <a:gd name="connsiteY5" fmla="*/ 899886 h 2526724"/>
                <a:gd name="connsiteX6" fmla="*/ 493486 w 6429829"/>
                <a:gd name="connsiteY6" fmla="*/ 1175657 h 2526724"/>
                <a:gd name="connsiteX7" fmla="*/ 464458 w 6429829"/>
                <a:gd name="connsiteY7" fmla="*/ 1393371 h 2526724"/>
                <a:gd name="connsiteX8" fmla="*/ 435428 w 6429829"/>
                <a:gd name="connsiteY8" fmla="*/ 1640115 h 2526724"/>
                <a:gd name="connsiteX9" fmla="*/ 275772 w 6429829"/>
                <a:gd name="connsiteY9" fmla="*/ 1814286 h 2526724"/>
                <a:gd name="connsiteX10" fmla="*/ 348343 w 6429829"/>
                <a:gd name="connsiteY10" fmla="*/ 1988457 h 2526724"/>
                <a:gd name="connsiteX11" fmla="*/ 696686 w 6429829"/>
                <a:gd name="connsiteY11" fmla="*/ 2032000 h 2526724"/>
                <a:gd name="connsiteX12" fmla="*/ 885372 w 6429829"/>
                <a:gd name="connsiteY12" fmla="*/ 2017486 h 2526724"/>
                <a:gd name="connsiteX13" fmla="*/ 1117600 w 6429829"/>
                <a:gd name="connsiteY13" fmla="*/ 2061029 h 2526724"/>
                <a:gd name="connsiteX14" fmla="*/ 1596572 w 6429829"/>
                <a:gd name="connsiteY14" fmla="*/ 2017486 h 2526724"/>
                <a:gd name="connsiteX15" fmla="*/ 1988457 w 6429829"/>
                <a:gd name="connsiteY15" fmla="*/ 2075543 h 2526724"/>
                <a:gd name="connsiteX16" fmla="*/ 2249714 w 6429829"/>
                <a:gd name="connsiteY16" fmla="*/ 2162629 h 2526724"/>
                <a:gd name="connsiteX17" fmla="*/ 2714172 w 6429829"/>
                <a:gd name="connsiteY17" fmla="*/ 2249714 h 2526724"/>
                <a:gd name="connsiteX18" fmla="*/ 3643086 w 6429829"/>
                <a:gd name="connsiteY18" fmla="*/ 2525486 h 2526724"/>
                <a:gd name="connsiteX19" fmla="*/ 3976914 w 6429829"/>
                <a:gd name="connsiteY19" fmla="*/ 2336800 h 2526724"/>
                <a:gd name="connsiteX20" fmla="*/ 4180114 w 6429829"/>
                <a:gd name="connsiteY20" fmla="*/ 2002972 h 2526724"/>
                <a:gd name="connsiteX21" fmla="*/ 4978400 w 6429829"/>
                <a:gd name="connsiteY21" fmla="*/ 1901372 h 2526724"/>
                <a:gd name="connsiteX22" fmla="*/ 5399314 w 6429829"/>
                <a:gd name="connsiteY22" fmla="*/ 1480458 h 2526724"/>
                <a:gd name="connsiteX23" fmla="*/ 5544457 w 6429829"/>
                <a:gd name="connsiteY23" fmla="*/ 943429 h 2526724"/>
                <a:gd name="connsiteX24" fmla="*/ 5704114 w 6429829"/>
                <a:gd name="connsiteY24" fmla="*/ 406400 h 2526724"/>
                <a:gd name="connsiteX25" fmla="*/ 5936343 w 6429829"/>
                <a:gd name="connsiteY25" fmla="*/ 87086 h 2526724"/>
                <a:gd name="connsiteX26" fmla="*/ 6429829 w 6429829"/>
                <a:gd name="connsiteY26" fmla="*/ 0 h 2526724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4978400 w 6429829"/>
                <a:gd name="connsiteY21" fmla="*/ 1901372 h 2526565"/>
                <a:gd name="connsiteX22" fmla="*/ 5399314 w 6429829"/>
                <a:gd name="connsiteY22" fmla="*/ 1480458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399314 w 6429829"/>
                <a:gd name="connsiteY22" fmla="*/ 1480458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631543 w 6429829"/>
                <a:gd name="connsiteY22" fmla="*/ 1233715 h 2526565"/>
                <a:gd name="connsiteX23" fmla="*/ 5544457 w 6429829"/>
                <a:gd name="connsiteY23" fmla="*/ 943429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631543 w 6429829"/>
                <a:gd name="connsiteY22" fmla="*/ 1233715 h 2526565"/>
                <a:gd name="connsiteX23" fmla="*/ 5704114 w 6429829"/>
                <a:gd name="connsiteY23" fmla="*/ 812801 h 2526565"/>
                <a:gd name="connsiteX24" fmla="*/ 5704114 w 6429829"/>
                <a:gd name="connsiteY24" fmla="*/ 406400 h 2526565"/>
                <a:gd name="connsiteX25" fmla="*/ 5936343 w 6429829"/>
                <a:gd name="connsiteY25" fmla="*/ 87086 h 2526565"/>
                <a:gd name="connsiteX26" fmla="*/ 6429829 w 6429829"/>
                <a:gd name="connsiteY26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5341257 w 6429829"/>
                <a:gd name="connsiteY21" fmla="*/ 1915886 h 2526565"/>
                <a:gd name="connsiteX22" fmla="*/ 5413829 w 6429829"/>
                <a:gd name="connsiteY22" fmla="*/ 1494973 h 2526565"/>
                <a:gd name="connsiteX23" fmla="*/ 5631543 w 6429829"/>
                <a:gd name="connsiteY23" fmla="*/ 1233715 h 2526565"/>
                <a:gd name="connsiteX24" fmla="*/ 5704114 w 6429829"/>
                <a:gd name="connsiteY24" fmla="*/ 812801 h 2526565"/>
                <a:gd name="connsiteX25" fmla="*/ 5704114 w 6429829"/>
                <a:gd name="connsiteY25" fmla="*/ 406400 h 2526565"/>
                <a:gd name="connsiteX26" fmla="*/ 5936343 w 6429829"/>
                <a:gd name="connsiteY26" fmla="*/ 87086 h 2526565"/>
                <a:gd name="connsiteX27" fmla="*/ 6429829 w 6429829"/>
                <a:gd name="connsiteY27" fmla="*/ 0 h 2526565"/>
                <a:gd name="connsiteX0" fmla="*/ 0 w 6429829"/>
                <a:gd name="connsiteY0" fmla="*/ 29029 h 2526565"/>
                <a:gd name="connsiteX1" fmla="*/ 246743 w 6429829"/>
                <a:gd name="connsiteY1" fmla="*/ 72572 h 2526565"/>
                <a:gd name="connsiteX2" fmla="*/ 449943 w 6429829"/>
                <a:gd name="connsiteY2" fmla="*/ 174172 h 2526565"/>
                <a:gd name="connsiteX3" fmla="*/ 508000 w 6429829"/>
                <a:gd name="connsiteY3" fmla="*/ 391886 h 2526565"/>
                <a:gd name="connsiteX4" fmla="*/ 508000 w 6429829"/>
                <a:gd name="connsiteY4" fmla="*/ 638629 h 2526565"/>
                <a:gd name="connsiteX5" fmla="*/ 522514 w 6429829"/>
                <a:gd name="connsiteY5" fmla="*/ 899886 h 2526565"/>
                <a:gd name="connsiteX6" fmla="*/ 493486 w 6429829"/>
                <a:gd name="connsiteY6" fmla="*/ 1175657 h 2526565"/>
                <a:gd name="connsiteX7" fmla="*/ 464458 w 6429829"/>
                <a:gd name="connsiteY7" fmla="*/ 1393371 h 2526565"/>
                <a:gd name="connsiteX8" fmla="*/ 435428 w 6429829"/>
                <a:gd name="connsiteY8" fmla="*/ 1640115 h 2526565"/>
                <a:gd name="connsiteX9" fmla="*/ 275772 w 6429829"/>
                <a:gd name="connsiteY9" fmla="*/ 1814286 h 2526565"/>
                <a:gd name="connsiteX10" fmla="*/ 348343 w 6429829"/>
                <a:gd name="connsiteY10" fmla="*/ 1988457 h 2526565"/>
                <a:gd name="connsiteX11" fmla="*/ 696686 w 6429829"/>
                <a:gd name="connsiteY11" fmla="*/ 2032000 h 2526565"/>
                <a:gd name="connsiteX12" fmla="*/ 885372 w 6429829"/>
                <a:gd name="connsiteY12" fmla="*/ 2017486 h 2526565"/>
                <a:gd name="connsiteX13" fmla="*/ 1117600 w 6429829"/>
                <a:gd name="connsiteY13" fmla="*/ 2061029 h 2526565"/>
                <a:gd name="connsiteX14" fmla="*/ 1596572 w 6429829"/>
                <a:gd name="connsiteY14" fmla="*/ 2017486 h 2526565"/>
                <a:gd name="connsiteX15" fmla="*/ 1988457 w 6429829"/>
                <a:gd name="connsiteY15" fmla="*/ 2075543 h 2526565"/>
                <a:gd name="connsiteX16" fmla="*/ 2249714 w 6429829"/>
                <a:gd name="connsiteY16" fmla="*/ 2162629 h 2526565"/>
                <a:gd name="connsiteX17" fmla="*/ 2714172 w 6429829"/>
                <a:gd name="connsiteY17" fmla="*/ 2249714 h 2526565"/>
                <a:gd name="connsiteX18" fmla="*/ 3643086 w 6429829"/>
                <a:gd name="connsiteY18" fmla="*/ 2525486 h 2526565"/>
                <a:gd name="connsiteX19" fmla="*/ 3976914 w 6429829"/>
                <a:gd name="connsiteY19" fmla="*/ 2336800 h 2526565"/>
                <a:gd name="connsiteX20" fmla="*/ 4412343 w 6429829"/>
                <a:gd name="connsiteY20" fmla="*/ 2119086 h 2526565"/>
                <a:gd name="connsiteX21" fmla="*/ 4862286 w 6429829"/>
                <a:gd name="connsiteY21" fmla="*/ 1567543 h 2526565"/>
                <a:gd name="connsiteX22" fmla="*/ 5413829 w 6429829"/>
                <a:gd name="connsiteY22" fmla="*/ 1494973 h 2526565"/>
                <a:gd name="connsiteX23" fmla="*/ 5631543 w 6429829"/>
                <a:gd name="connsiteY23" fmla="*/ 1233715 h 2526565"/>
                <a:gd name="connsiteX24" fmla="*/ 5704114 w 6429829"/>
                <a:gd name="connsiteY24" fmla="*/ 812801 h 2526565"/>
                <a:gd name="connsiteX25" fmla="*/ 5704114 w 6429829"/>
                <a:gd name="connsiteY25" fmla="*/ 406400 h 2526565"/>
                <a:gd name="connsiteX26" fmla="*/ 5936343 w 6429829"/>
                <a:gd name="connsiteY26" fmla="*/ 87086 h 2526565"/>
                <a:gd name="connsiteX27" fmla="*/ 6429829 w 6429829"/>
                <a:gd name="connsiteY27" fmla="*/ 0 h 2526565"/>
                <a:gd name="connsiteX0" fmla="*/ 0 w 6429829"/>
                <a:gd name="connsiteY0" fmla="*/ 29029 h 2527184"/>
                <a:gd name="connsiteX1" fmla="*/ 246743 w 6429829"/>
                <a:gd name="connsiteY1" fmla="*/ 72572 h 2527184"/>
                <a:gd name="connsiteX2" fmla="*/ 449943 w 6429829"/>
                <a:gd name="connsiteY2" fmla="*/ 174172 h 2527184"/>
                <a:gd name="connsiteX3" fmla="*/ 508000 w 6429829"/>
                <a:gd name="connsiteY3" fmla="*/ 391886 h 2527184"/>
                <a:gd name="connsiteX4" fmla="*/ 508000 w 6429829"/>
                <a:gd name="connsiteY4" fmla="*/ 638629 h 2527184"/>
                <a:gd name="connsiteX5" fmla="*/ 522514 w 6429829"/>
                <a:gd name="connsiteY5" fmla="*/ 899886 h 2527184"/>
                <a:gd name="connsiteX6" fmla="*/ 493486 w 6429829"/>
                <a:gd name="connsiteY6" fmla="*/ 1175657 h 2527184"/>
                <a:gd name="connsiteX7" fmla="*/ 464458 w 6429829"/>
                <a:gd name="connsiteY7" fmla="*/ 1393371 h 2527184"/>
                <a:gd name="connsiteX8" fmla="*/ 435428 w 6429829"/>
                <a:gd name="connsiteY8" fmla="*/ 1640115 h 2527184"/>
                <a:gd name="connsiteX9" fmla="*/ 275772 w 6429829"/>
                <a:gd name="connsiteY9" fmla="*/ 1814286 h 2527184"/>
                <a:gd name="connsiteX10" fmla="*/ 348343 w 6429829"/>
                <a:gd name="connsiteY10" fmla="*/ 1988457 h 2527184"/>
                <a:gd name="connsiteX11" fmla="*/ 696686 w 6429829"/>
                <a:gd name="connsiteY11" fmla="*/ 2032000 h 2527184"/>
                <a:gd name="connsiteX12" fmla="*/ 885372 w 6429829"/>
                <a:gd name="connsiteY12" fmla="*/ 2017486 h 2527184"/>
                <a:gd name="connsiteX13" fmla="*/ 1117600 w 6429829"/>
                <a:gd name="connsiteY13" fmla="*/ 2061029 h 2527184"/>
                <a:gd name="connsiteX14" fmla="*/ 1596572 w 6429829"/>
                <a:gd name="connsiteY14" fmla="*/ 2017486 h 2527184"/>
                <a:gd name="connsiteX15" fmla="*/ 1988457 w 6429829"/>
                <a:gd name="connsiteY15" fmla="*/ 2075543 h 2527184"/>
                <a:gd name="connsiteX16" fmla="*/ 2249714 w 6429829"/>
                <a:gd name="connsiteY16" fmla="*/ 2162629 h 2527184"/>
                <a:gd name="connsiteX17" fmla="*/ 2714172 w 6429829"/>
                <a:gd name="connsiteY17" fmla="*/ 2249714 h 2527184"/>
                <a:gd name="connsiteX18" fmla="*/ 3643086 w 6429829"/>
                <a:gd name="connsiteY18" fmla="*/ 2525486 h 2527184"/>
                <a:gd name="connsiteX19" fmla="*/ 3976914 w 6429829"/>
                <a:gd name="connsiteY19" fmla="*/ 2336800 h 2527184"/>
                <a:gd name="connsiteX20" fmla="*/ 4020457 w 6429829"/>
                <a:gd name="connsiteY20" fmla="*/ 1785258 h 2527184"/>
                <a:gd name="connsiteX21" fmla="*/ 4862286 w 6429829"/>
                <a:gd name="connsiteY21" fmla="*/ 1567543 h 2527184"/>
                <a:gd name="connsiteX22" fmla="*/ 5413829 w 6429829"/>
                <a:gd name="connsiteY22" fmla="*/ 1494973 h 2527184"/>
                <a:gd name="connsiteX23" fmla="*/ 5631543 w 6429829"/>
                <a:gd name="connsiteY23" fmla="*/ 1233715 h 2527184"/>
                <a:gd name="connsiteX24" fmla="*/ 5704114 w 6429829"/>
                <a:gd name="connsiteY24" fmla="*/ 812801 h 2527184"/>
                <a:gd name="connsiteX25" fmla="*/ 5704114 w 6429829"/>
                <a:gd name="connsiteY25" fmla="*/ 406400 h 2527184"/>
                <a:gd name="connsiteX26" fmla="*/ 5936343 w 6429829"/>
                <a:gd name="connsiteY26" fmla="*/ 87086 h 2527184"/>
                <a:gd name="connsiteX27" fmla="*/ 6429829 w 6429829"/>
                <a:gd name="connsiteY27" fmla="*/ 0 h 2527184"/>
                <a:gd name="connsiteX0" fmla="*/ 0 w 6429829"/>
                <a:gd name="connsiteY0" fmla="*/ 29029 h 2531893"/>
                <a:gd name="connsiteX1" fmla="*/ 246743 w 6429829"/>
                <a:gd name="connsiteY1" fmla="*/ 72572 h 2531893"/>
                <a:gd name="connsiteX2" fmla="*/ 449943 w 6429829"/>
                <a:gd name="connsiteY2" fmla="*/ 174172 h 2531893"/>
                <a:gd name="connsiteX3" fmla="*/ 508000 w 6429829"/>
                <a:gd name="connsiteY3" fmla="*/ 391886 h 2531893"/>
                <a:gd name="connsiteX4" fmla="*/ 508000 w 6429829"/>
                <a:gd name="connsiteY4" fmla="*/ 638629 h 2531893"/>
                <a:gd name="connsiteX5" fmla="*/ 522514 w 6429829"/>
                <a:gd name="connsiteY5" fmla="*/ 899886 h 2531893"/>
                <a:gd name="connsiteX6" fmla="*/ 493486 w 6429829"/>
                <a:gd name="connsiteY6" fmla="*/ 1175657 h 2531893"/>
                <a:gd name="connsiteX7" fmla="*/ 464458 w 6429829"/>
                <a:gd name="connsiteY7" fmla="*/ 1393371 h 2531893"/>
                <a:gd name="connsiteX8" fmla="*/ 435428 w 6429829"/>
                <a:gd name="connsiteY8" fmla="*/ 1640115 h 2531893"/>
                <a:gd name="connsiteX9" fmla="*/ 275772 w 6429829"/>
                <a:gd name="connsiteY9" fmla="*/ 1814286 h 2531893"/>
                <a:gd name="connsiteX10" fmla="*/ 348343 w 6429829"/>
                <a:gd name="connsiteY10" fmla="*/ 1988457 h 2531893"/>
                <a:gd name="connsiteX11" fmla="*/ 696686 w 6429829"/>
                <a:gd name="connsiteY11" fmla="*/ 2032000 h 2531893"/>
                <a:gd name="connsiteX12" fmla="*/ 885372 w 6429829"/>
                <a:gd name="connsiteY12" fmla="*/ 2017486 h 2531893"/>
                <a:gd name="connsiteX13" fmla="*/ 1117600 w 6429829"/>
                <a:gd name="connsiteY13" fmla="*/ 2061029 h 2531893"/>
                <a:gd name="connsiteX14" fmla="*/ 1596572 w 6429829"/>
                <a:gd name="connsiteY14" fmla="*/ 2017486 h 2531893"/>
                <a:gd name="connsiteX15" fmla="*/ 1988457 w 6429829"/>
                <a:gd name="connsiteY15" fmla="*/ 2075543 h 2531893"/>
                <a:gd name="connsiteX16" fmla="*/ 2249714 w 6429829"/>
                <a:gd name="connsiteY16" fmla="*/ 2162629 h 2531893"/>
                <a:gd name="connsiteX17" fmla="*/ 2714172 w 6429829"/>
                <a:gd name="connsiteY17" fmla="*/ 2249714 h 2531893"/>
                <a:gd name="connsiteX18" fmla="*/ 3643086 w 6429829"/>
                <a:gd name="connsiteY18" fmla="*/ 2525486 h 2531893"/>
                <a:gd name="connsiteX19" fmla="*/ 3294743 w 6429829"/>
                <a:gd name="connsiteY19" fmla="*/ 1944915 h 2531893"/>
                <a:gd name="connsiteX20" fmla="*/ 4020457 w 6429829"/>
                <a:gd name="connsiteY20" fmla="*/ 1785258 h 2531893"/>
                <a:gd name="connsiteX21" fmla="*/ 4862286 w 6429829"/>
                <a:gd name="connsiteY21" fmla="*/ 1567543 h 2531893"/>
                <a:gd name="connsiteX22" fmla="*/ 5413829 w 6429829"/>
                <a:gd name="connsiteY22" fmla="*/ 1494973 h 2531893"/>
                <a:gd name="connsiteX23" fmla="*/ 5631543 w 6429829"/>
                <a:gd name="connsiteY23" fmla="*/ 1233715 h 2531893"/>
                <a:gd name="connsiteX24" fmla="*/ 5704114 w 6429829"/>
                <a:gd name="connsiteY24" fmla="*/ 812801 h 2531893"/>
                <a:gd name="connsiteX25" fmla="*/ 5704114 w 6429829"/>
                <a:gd name="connsiteY25" fmla="*/ 406400 h 2531893"/>
                <a:gd name="connsiteX26" fmla="*/ 5936343 w 6429829"/>
                <a:gd name="connsiteY26" fmla="*/ 87086 h 2531893"/>
                <a:gd name="connsiteX27" fmla="*/ 6429829 w 6429829"/>
                <a:gd name="connsiteY27" fmla="*/ 0 h 2531893"/>
                <a:gd name="connsiteX0" fmla="*/ 0 w 6429829"/>
                <a:gd name="connsiteY0" fmla="*/ 29029 h 2254107"/>
                <a:gd name="connsiteX1" fmla="*/ 246743 w 6429829"/>
                <a:gd name="connsiteY1" fmla="*/ 72572 h 2254107"/>
                <a:gd name="connsiteX2" fmla="*/ 449943 w 6429829"/>
                <a:gd name="connsiteY2" fmla="*/ 174172 h 2254107"/>
                <a:gd name="connsiteX3" fmla="*/ 508000 w 6429829"/>
                <a:gd name="connsiteY3" fmla="*/ 391886 h 2254107"/>
                <a:gd name="connsiteX4" fmla="*/ 508000 w 6429829"/>
                <a:gd name="connsiteY4" fmla="*/ 638629 h 2254107"/>
                <a:gd name="connsiteX5" fmla="*/ 522514 w 6429829"/>
                <a:gd name="connsiteY5" fmla="*/ 899886 h 2254107"/>
                <a:gd name="connsiteX6" fmla="*/ 493486 w 6429829"/>
                <a:gd name="connsiteY6" fmla="*/ 1175657 h 2254107"/>
                <a:gd name="connsiteX7" fmla="*/ 464458 w 6429829"/>
                <a:gd name="connsiteY7" fmla="*/ 1393371 h 2254107"/>
                <a:gd name="connsiteX8" fmla="*/ 435428 w 6429829"/>
                <a:gd name="connsiteY8" fmla="*/ 1640115 h 2254107"/>
                <a:gd name="connsiteX9" fmla="*/ 275772 w 6429829"/>
                <a:gd name="connsiteY9" fmla="*/ 1814286 h 2254107"/>
                <a:gd name="connsiteX10" fmla="*/ 348343 w 6429829"/>
                <a:gd name="connsiteY10" fmla="*/ 1988457 h 2254107"/>
                <a:gd name="connsiteX11" fmla="*/ 696686 w 6429829"/>
                <a:gd name="connsiteY11" fmla="*/ 2032000 h 2254107"/>
                <a:gd name="connsiteX12" fmla="*/ 885372 w 6429829"/>
                <a:gd name="connsiteY12" fmla="*/ 2017486 h 2254107"/>
                <a:gd name="connsiteX13" fmla="*/ 1117600 w 6429829"/>
                <a:gd name="connsiteY13" fmla="*/ 2061029 h 2254107"/>
                <a:gd name="connsiteX14" fmla="*/ 1596572 w 6429829"/>
                <a:gd name="connsiteY14" fmla="*/ 2017486 h 2254107"/>
                <a:gd name="connsiteX15" fmla="*/ 1988457 w 6429829"/>
                <a:gd name="connsiteY15" fmla="*/ 2075543 h 2254107"/>
                <a:gd name="connsiteX16" fmla="*/ 2249714 w 6429829"/>
                <a:gd name="connsiteY16" fmla="*/ 2162629 h 2254107"/>
                <a:gd name="connsiteX17" fmla="*/ 2714172 w 6429829"/>
                <a:gd name="connsiteY17" fmla="*/ 2249714 h 2254107"/>
                <a:gd name="connsiteX18" fmla="*/ 2728686 w 6429829"/>
                <a:gd name="connsiteY18" fmla="*/ 2017486 h 2254107"/>
                <a:gd name="connsiteX19" fmla="*/ 3294743 w 6429829"/>
                <a:gd name="connsiteY19" fmla="*/ 1944915 h 2254107"/>
                <a:gd name="connsiteX20" fmla="*/ 4020457 w 6429829"/>
                <a:gd name="connsiteY20" fmla="*/ 1785258 h 2254107"/>
                <a:gd name="connsiteX21" fmla="*/ 4862286 w 6429829"/>
                <a:gd name="connsiteY21" fmla="*/ 1567543 h 2254107"/>
                <a:gd name="connsiteX22" fmla="*/ 5413829 w 6429829"/>
                <a:gd name="connsiteY22" fmla="*/ 1494973 h 2254107"/>
                <a:gd name="connsiteX23" fmla="*/ 5631543 w 6429829"/>
                <a:gd name="connsiteY23" fmla="*/ 1233715 h 2254107"/>
                <a:gd name="connsiteX24" fmla="*/ 5704114 w 6429829"/>
                <a:gd name="connsiteY24" fmla="*/ 812801 h 2254107"/>
                <a:gd name="connsiteX25" fmla="*/ 5704114 w 6429829"/>
                <a:gd name="connsiteY25" fmla="*/ 406400 h 2254107"/>
                <a:gd name="connsiteX26" fmla="*/ 5936343 w 6429829"/>
                <a:gd name="connsiteY26" fmla="*/ 87086 h 2254107"/>
                <a:gd name="connsiteX27" fmla="*/ 6429829 w 6429829"/>
                <a:gd name="connsiteY27" fmla="*/ 0 h 2254107"/>
                <a:gd name="connsiteX0" fmla="*/ 0 w 6429829"/>
                <a:gd name="connsiteY0" fmla="*/ 29029 h 2163152"/>
                <a:gd name="connsiteX1" fmla="*/ 246743 w 6429829"/>
                <a:gd name="connsiteY1" fmla="*/ 72572 h 2163152"/>
                <a:gd name="connsiteX2" fmla="*/ 449943 w 6429829"/>
                <a:gd name="connsiteY2" fmla="*/ 174172 h 2163152"/>
                <a:gd name="connsiteX3" fmla="*/ 508000 w 6429829"/>
                <a:gd name="connsiteY3" fmla="*/ 391886 h 2163152"/>
                <a:gd name="connsiteX4" fmla="*/ 508000 w 6429829"/>
                <a:gd name="connsiteY4" fmla="*/ 638629 h 2163152"/>
                <a:gd name="connsiteX5" fmla="*/ 522514 w 6429829"/>
                <a:gd name="connsiteY5" fmla="*/ 899886 h 2163152"/>
                <a:gd name="connsiteX6" fmla="*/ 493486 w 6429829"/>
                <a:gd name="connsiteY6" fmla="*/ 1175657 h 2163152"/>
                <a:gd name="connsiteX7" fmla="*/ 464458 w 6429829"/>
                <a:gd name="connsiteY7" fmla="*/ 1393371 h 2163152"/>
                <a:gd name="connsiteX8" fmla="*/ 435428 w 6429829"/>
                <a:gd name="connsiteY8" fmla="*/ 1640115 h 2163152"/>
                <a:gd name="connsiteX9" fmla="*/ 275772 w 6429829"/>
                <a:gd name="connsiteY9" fmla="*/ 1814286 h 2163152"/>
                <a:gd name="connsiteX10" fmla="*/ 348343 w 6429829"/>
                <a:gd name="connsiteY10" fmla="*/ 1988457 h 2163152"/>
                <a:gd name="connsiteX11" fmla="*/ 696686 w 6429829"/>
                <a:gd name="connsiteY11" fmla="*/ 2032000 h 2163152"/>
                <a:gd name="connsiteX12" fmla="*/ 885372 w 6429829"/>
                <a:gd name="connsiteY12" fmla="*/ 2017486 h 2163152"/>
                <a:gd name="connsiteX13" fmla="*/ 1117600 w 6429829"/>
                <a:gd name="connsiteY13" fmla="*/ 2061029 h 2163152"/>
                <a:gd name="connsiteX14" fmla="*/ 1596572 w 6429829"/>
                <a:gd name="connsiteY14" fmla="*/ 2017486 h 2163152"/>
                <a:gd name="connsiteX15" fmla="*/ 1988457 w 6429829"/>
                <a:gd name="connsiteY15" fmla="*/ 2075543 h 2163152"/>
                <a:gd name="connsiteX16" fmla="*/ 2249714 w 6429829"/>
                <a:gd name="connsiteY16" fmla="*/ 2162629 h 2163152"/>
                <a:gd name="connsiteX17" fmla="*/ 2394857 w 6429829"/>
                <a:gd name="connsiteY17" fmla="*/ 2031999 h 2163152"/>
                <a:gd name="connsiteX18" fmla="*/ 2728686 w 6429829"/>
                <a:gd name="connsiteY18" fmla="*/ 2017486 h 2163152"/>
                <a:gd name="connsiteX19" fmla="*/ 3294743 w 6429829"/>
                <a:gd name="connsiteY19" fmla="*/ 1944915 h 2163152"/>
                <a:gd name="connsiteX20" fmla="*/ 4020457 w 6429829"/>
                <a:gd name="connsiteY20" fmla="*/ 1785258 h 2163152"/>
                <a:gd name="connsiteX21" fmla="*/ 4862286 w 6429829"/>
                <a:gd name="connsiteY21" fmla="*/ 1567543 h 2163152"/>
                <a:gd name="connsiteX22" fmla="*/ 5413829 w 6429829"/>
                <a:gd name="connsiteY22" fmla="*/ 1494973 h 2163152"/>
                <a:gd name="connsiteX23" fmla="*/ 5631543 w 6429829"/>
                <a:gd name="connsiteY23" fmla="*/ 1233715 h 2163152"/>
                <a:gd name="connsiteX24" fmla="*/ 5704114 w 6429829"/>
                <a:gd name="connsiteY24" fmla="*/ 812801 h 2163152"/>
                <a:gd name="connsiteX25" fmla="*/ 5704114 w 6429829"/>
                <a:gd name="connsiteY25" fmla="*/ 406400 h 2163152"/>
                <a:gd name="connsiteX26" fmla="*/ 5936343 w 6429829"/>
                <a:gd name="connsiteY26" fmla="*/ 87086 h 2163152"/>
                <a:gd name="connsiteX27" fmla="*/ 6429829 w 6429829"/>
                <a:gd name="connsiteY27" fmla="*/ 0 h 2163152"/>
                <a:gd name="connsiteX0" fmla="*/ 0 w 6429829"/>
                <a:gd name="connsiteY0" fmla="*/ 29029 h 2264253"/>
                <a:gd name="connsiteX1" fmla="*/ 246743 w 6429829"/>
                <a:gd name="connsiteY1" fmla="*/ 72572 h 2264253"/>
                <a:gd name="connsiteX2" fmla="*/ 449943 w 6429829"/>
                <a:gd name="connsiteY2" fmla="*/ 174172 h 2264253"/>
                <a:gd name="connsiteX3" fmla="*/ 508000 w 6429829"/>
                <a:gd name="connsiteY3" fmla="*/ 391886 h 2264253"/>
                <a:gd name="connsiteX4" fmla="*/ 508000 w 6429829"/>
                <a:gd name="connsiteY4" fmla="*/ 638629 h 2264253"/>
                <a:gd name="connsiteX5" fmla="*/ 522514 w 6429829"/>
                <a:gd name="connsiteY5" fmla="*/ 899886 h 2264253"/>
                <a:gd name="connsiteX6" fmla="*/ 493486 w 6429829"/>
                <a:gd name="connsiteY6" fmla="*/ 1175657 h 2264253"/>
                <a:gd name="connsiteX7" fmla="*/ 464458 w 6429829"/>
                <a:gd name="connsiteY7" fmla="*/ 1393371 h 2264253"/>
                <a:gd name="connsiteX8" fmla="*/ 435428 w 6429829"/>
                <a:gd name="connsiteY8" fmla="*/ 1640115 h 2264253"/>
                <a:gd name="connsiteX9" fmla="*/ 275772 w 6429829"/>
                <a:gd name="connsiteY9" fmla="*/ 1814286 h 2264253"/>
                <a:gd name="connsiteX10" fmla="*/ 348343 w 6429829"/>
                <a:gd name="connsiteY10" fmla="*/ 1988457 h 2264253"/>
                <a:gd name="connsiteX11" fmla="*/ 696686 w 6429829"/>
                <a:gd name="connsiteY11" fmla="*/ 2032000 h 2264253"/>
                <a:gd name="connsiteX12" fmla="*/ 885372 w 6429829"/>
                <a:gd name="connsiteY12" fmla="*/ 2017486 h 2264253"/>
                <a:gd name="connsiteX13" fmla="*/ 1117600 w 6429829"/>
                <a:gd name="connsiteY13" fmla="*/ 2061029 h 2264253"/>
                <a:gd name="connsiteX14" fmla="*/ 1422401 w 6429829"/>
                <a:gd name="connsiteY14" fmla="*/ 2264229 h 2264253"/>
                <a:gd name="connsiteX15" fmla="*/ 1988457 w 6429829"/>
                <a:gd name="connsiteY15" fmla="*/ 2075543 h 2264253"/>
                <a:gd name="connsiteX16" fmla="*/ 2249714 w 6429829"/>
                <a:gd name="connsiteY16" fmla="*/ 2162629 h 2264253"/>
                <a:gd name="connsiteX17" fmla="*/ 2394857 w 6429829"/>
                <a:gd name="connsiteY17" fmla="*/ 2031999 h 2264253"/>
                <a:gd name="connsiteX18" fmla="*/ 2728686 w 6429829"/>
                <a:gd name="connsiteY18" fmla="*/ 2017486 h 2264253"/>
                <a:gd name="connsiteX19" fmla="*/ 3294743 w 6429829"/>
                <a:gd name="connsiteY19" fmla="*/ 1944915 h 2264253"/>
                <a:gd name="connsiteX20" fmla="*/ 4020457 w 6429829"/>
                <a:gd name="connsiteY20" fmla="*/ 1785258 h 2264253"/>
                <a:gd name="connsiteX21" fmla="*/ 4862286 w 6429829"/>
                <a:gd name="connsiteY21" fmla="*/ 1567543 h 2264253"/>
                <a:gd name="connsiteX22" fmla="*/ 5413829 w 6429829"/>
                <a:gd name="connsiteY22" fmla="*/ 1494973 h 2264253"/>
                <a:gd name="connsiteX23" fmla="*/ 5631543 w 6429829"/>
                <a:gd name="connsiteY23" fmla="*/ 1233715 h 2264253"/>
                <a:gd name="connsiteX24" fmla="*/ 5704114 w 6429829"/>
                <a:gd name="connsiteY24" fmla="*/ 812801 h 2264253"/>
                <a:gd name="connsiteX25" fmla="*/ 5704114 w 6429829"/>
                <a:gd name="connsiteY25" fmla="*/ 406400 h 2264253"/>
                <a:gd name="connsiteX26" fmla="*/ 5936343 w 6429829"/>
                <a:gd name="connsiteY26" fmla="*/ 87086 h 2264253"/>
                <a:gd name="connsiteX27" fmla="*/ 6429829 w 6429829"/>
                <a:gd name="connsiteY27" fmla="*/ 0 h 2264253"/>
                <a:gd name="connsiteX0" fmla="*/ 0 w 6429829"/>
                <a:gd name="connsiteY0" fmla="*/ 29029 h 2270499"/>
                <a:gd name="connsiteX1" fmla="*/ 246743 w 6429829"/>
                <a:gd name="connsiteY1" fmla="*/ 72572 h 2270499"/>
                <a:gd name="connsiteX2" fmla="*/ 449943 w 6429829"/>
                <a:gd name="connsiteY2" fmla="*/ 174172 h 2270499"/>
                <a:gd name="connsiteX3" fmla="*/ 508000 w 6429829"/>
                <a:gd name="connsiteY3" fmla="*/ 391886 h 2270499"/>
                <a:gd name="connsiteX4" fmla="*/ 508000 w 6429829"/>
                <a:gd name="connsiteY4" fmla="*/ 638629 h 2270499"/>
                <a:gd name="connsiteX5" fmla="*/ 522514 w 6429829"/>
                <a:gd name="connsiteY5" fmla="*/ 899886 h 2270499"/>
                <a:gd name="connsiteX6" fmla="*/ 493486 w 6429829"/>
                <a:gd name="connsiteY6" fmla="*/ 1175657 h 2270499"/>
                <a:gd name="connsiteX7" fmla="*/ 464458 w 6429829"/>
                <a:gd name="connsiteY7" fmla="*/ 1393371 h 2270499"/>
                <a:gd name="connsiteX8" fmla="*/ 435428 w 6429829"/>
                <a:gd name="connsiteY8" fmla="*/ 1640115 h 2270499"/>
                <a:gd name="connsiteX9" fmla="*/ 275772 w 6429829"/>
                <a:gd name="connsiteY9" fmla="*/ 1814286 h 2270499"/>
                <a:gd name="connsiteX10" fmla="*/ 348343 w 6429829"/>
                <a:gd name="connsiteY10" fmla="*/ 1988457 h 2270499"/>
                <a:gd name="connsiteX11" fmla="*/ 696686 w 6429829"/>
                <a:gd name="connsiteY11" fmla="*/ 2032000 h 2270499"/>
                <a:gd name="connsiteX12" fmla="*/ 885372 w 6429829"/>
                <a:gd name="connsiteY12" fmla="*/ 2017486 h 2270499"/>
                <a:gd name="connsiteX13" fmla="*/ 986971 w 6429829"/>
                <a:gd name="connsiteY13" fmla="*/ 2206172 h 2270499"/>
                <a:gd name="connsiteX14" fmla="*/ 1422401 w 6429829"/>
                <a:gd name="connsiteY14" fmla="*/ 2264229 h 2270499"/>
                <a:gd name="connsiteX15" fmla="*/ 1988457 w 6429829"/>
                <a:gd name="connsiteY15" fmla="*/ 2075543 h 2270499"/>
                <a:gd name="connsiteX16" fmla="*/ 2249714 w 6429829"/>
                <a:gd name="connsiteY16" fmla="*/ 2162629 h 2270499"/>
                <a:gd name="connsiteX17" fmla="*/ 2394857 w 6429829"/>
                <a:gd name="connsiteY17" fmla="*/ 2031999 h 2270499"/>
                <a:gd name="connsiteX18" fmla="*/ 2728686 w 6429829"/>
                <a:gd name="connsiteY18" fmla="*/ 2017486 h 2270499"/>
                <a:gd name="connsiteX19" fmla="*/ 3294743 w 6429829"/>
                <a:gd name="connsiteY19" fmla="*/ 1944915 h 2270499"/>
                <a:gd name="connsiteX20" fmla="*/ 4020457 w 6429829"/>
                <a:gd name="connsiteY20" fmla="*/ 1785258 h 2270499"/>
                <a:gd name="connsiteX21" fmla="*/ 4862286 w 6429829"/>
                <a:gd name="connsiteY21" fmla="*/ 1567543 h 2270499"/>
                <a:gd name="connsiteX22" fmla="*/ 5413829 w 6429829"/>
                <a:gd name="connsiteY22" fmla="*/ 1494973 h 2270499"/>
                <a:gd name="connsiteX23" fmla="*/ 5631543 w 6429829"/>
                <a:gd name="connsiteY23" fmla="*/ 1233715 h 2270499"/>
                <a:gd name="connsiteX24" fmla="*/ 5704114 w 6429829"/>
                <a:gd name="connsiteY24" fmla="*/ 812801 h 2270499"/>
                <a:gd name="connsiteX25" fmla="*/ 5704114 w 6429829"/>
                <a:gd name="connsiteY25" fmla="*/ 406400 h 2270499"/>
                <a:gd name="connsiteX26" fmla="*/ 5936343 w 6429829"/>
                <a:gd name="connsiteY26" fmla="*/ 87086 h 2270499"/>
                <a:gd name="connsiteX27" fmla="*/ 6429829 w 6429829"/>
                <a:gd name="connsiteY27" fmla="*/ 0 h 2270499"/>
                <a:gd name="connsiteX0" fmla="*/ 0 w 6429829"/>
                <a:gd name="connsiteY0" fmla="*/ 29029 h 2268630"/>
                <a:gd name="connsiteX1" fmla="*/ 246743 w 6429829"/>
                <a:gd name="connsiteY1" fmla="*/ 72572 h 2268630"/>
                <a:gd name="connsiteX2" fmla="*/ 449943 w 6429829"/>
                <a:gd name="connsiteY2" fmla="*/ 174172 h 2268630"/>
                <a:gd name="connsiteX3" fmla="*/ 508000 w 6429829"/>
                <a:gd name="connsiteY3" fmla="*/ 391886 h 2268630"/>
                <a:gd name="connsiteX4" fmla="*/ 508000 w 6429829"/>
                <a:gd name="connsiteY4" fmla="*/ 638629 h 2268630"/>
                <a:gd name="connsiteX5" fmla="*/ 522514 w 6429829"/>
                <a:gd name="connsiteY5" fmla="*/ 899886 h 2268630"/>
                <a:gd name="connsiteX6" fmla="*/ 493486 w 6429829"/>
                <a:gd name="connsiteY6" fmla="*/ 1175657 h 2268630"/>
                <a:gd name="connsiteX7" fmla="*/ 464458 w 6429829"/>
                <a:gd name="connsiteY7" fmla="*/ 1393371 h 2268630"/>
                <a:gd name="connsiteX8" fmla="*/ 435428 w 6429829"/>
                <a:gd name="connsiteY8" fmla="*/ 1640115 h 2268630"/>
                <a:gd name="connsiteX9" fmla="*/ 275772 w 6429829"/>
                <a:gd name="connsiteY9" fmla="*/ 1814286 h 2268630"/>
                <a:gd name="connsiteX10" fmla="*/ 348343 w 6429829"/>
                <a:gd name="connsiteY10" fmla="*/ 1988457 h 2268630"/>
                <a:gd name="connsiteX11" fmla="*/ 696686 w 6429829"/>
                <a:gd name="connsiteY11" fmla="*/ 2032000 h 2268630"/>
                <a:gd name="connsiteX12" fmla="*/ 812800 w 6429829"/>
                <a:gd name="connsiteY12" fmla="*/ 2177143 h 2268630"/>
                <a:gd name="connsiteX13" fmla="*/ 986971 w 6429829"/>
                <a:gd name="connsiteY13" fmla="*/ 2206172 h 2268630"/>
                <a:gd name="connsiteX14" fmla="*/ 1422401 w 6429829"/>
                <a:gd name="connsiteY14" fmla="*/ 2264229 h 2268630"/>
                <a:gd name="connsiteX15" fmla="*/ 1988457 w 6429829"/>
                <a:gd name="connsiteY15" fmla="*/ 2075543 h 2268630"/>
                <a:gd name="connsiteX16" fmla="*/ 2249714 w 6429829"/>
                <a:gd name="connsiteY16" fmla="*/ 2162629 h 2268630"/>
                <a:gd name="connsiteX17" fmla="*/ 2394857 w 6429829"/>
                <a:gd name="connsiteY17" fmla="*/ 2031999 h 2268630"/>
                <a:gd name="connsiteX18" fmla="*/ 2728686 w 6429829"/>
                <a:gd name="connsiteY18" fmla="*/ 2017486 h 2268630"/>
                <a:gd name="connsiteX19" fmla="*/ 3294743 w 6429829"/>
                <a:gd name="connsiteY19" fmla="*/ 1944915 h 2268630"/>
                <a:gd name="connsiteX20" fmla="*/ 4020457 w 6429829"/>
                <a:gd name="connsiteY20" fmla="*/ 1785258 h 2268630"/>
                <a:gd name="connsiteX21" fmla="*/ 4862286 w 6429829"/>
                <a:gd name="connsiteY21" fmla="*/ 1567543 h 2268630"/>
                <a:gd name="connsiteX22" fmla="*/ 5413829 w 6429829"/>
                <a:gd name="connsiteY22" fmla="*/ 1494973 h 2268630"/>
                <a:gd name="connsiteX23" fmla="*/ 5631543 w 6429829"/>
                <a:gd name="connsiteY23" fmla="*/ 1233715 h 2268630"/>
                <a:gd name="connsiteX24" fmla="*/ 5704114 w 6429829"/>
                <a:gd name="connsiteY24" fmla="*/ 812801 h 2268630"/>
                <a:gd name="connsiteX25" fmla="*/ 5704114 w 6429829"/>
                <a:gd name="connsiteY25" fmla="*/ 406400 h 2268630"/>
                <a:gd name="connsiteX26" fmla="*/ 5936343 w 6429829"/>
                <a:gd name="connsiteY26" fmla="*/ 87086 h 2268630"/>
                <a:gd name="connsiteX27" fmla="*/ 6429829 w 6429829"/>
                <a:gd name="connsiteY27" fmla="*/ 0 h 2268630"/>
                <a:gd name="connsiteX0" fmla="*/ 0 w 6429829"/>
                <a:gd name="connsiteY0" fmla="*/ 29029 h 2268630"/>
                <a:gd name="connsiteX1" fmla="*/ 246743 w 6429829"/>
                <a:gd name="connsiteY1" fmla="*/ 72572 h 2268630"/>
                <a:gd name="connsiteX2" fmla="*/ 449943 w 6429829"/>
                <a:gd name="connsiteY2" fmla="*/ 174172 h 2268630"/>
                <a:gd name="connsiteX3" fmla="*/ 508000 w 6429829"/>
                <a:gd name="connsiteY3" fmla="*/ 391886 h 2268630"/>
                <a:gd name="connsiteX4" fmla="*/ 508000 w 6429829"/>
                <a:gd name="connsiteY4" fmla="*/ 638629 h 2268630"/>
                <a:gd name="connsiteX5" fmla="*/ 522514 w 6429829"/>
                <a:gd name="connsiteY5" fmla="*/ 899886 h 2268630"/>
                <a:gd name="connsiteX6" fmla="*/ 493486 w 6429829"/>
                <a:gd name="connsiteY6" fmla="*/ 1175657 h 2268630"/>
                <a:gd name="connsiteX7" fmla="*/ 464458 w 6429829"/>
                <a:gd name="connsiteY7" fmla="*/ 1393371 h 2268630"/>
                <a:gd name="connsiteX8" fmla="*/ 435428 w 6429829"/>
                <a:gd name="connsiteY8" fmla="*/ 1640115 h 2268630"/>
                <a:gd name="connsiteX9" fmla="*/ 275772 w 6429829"/>
                <a:gd name="connsiteY9" fmla="*/ 1814286 h 2268630"/>
                <a:gd name="connsiteX10" fmla="*/ 348343 w 6429829"/>
                <a:gd name="connsiteY10" fmla="*/ 1988457 h 2268630"/>
                <a:gd name="connsiteX11" fmla="*/ 638629 w 6429829"/>
                <a:gd name="connsiteY11" fmla="*/ 2090057 h 2268630"/>
                <a:gd name="connsiteX12" fmla="*/ 812800 w 6429829"/>
                <a:gd name="connsiteY12" fmla="*/ 2177143 h 2268630"/>
                <a:gd name="connsiteX13" fmla="*/ 986971 w 6429829"/>
                <a:gd name="connsiteY13" fmla="*/ 2206172 h 2268630"/>
                <a:gd name="connsiteX14" fmla="*/ 1422401 w 6429829"/>
                <a:gd name="connsiteY14" fmla="*/ 2264229 h 2268630"/>
                <a:gd name="connsiteX15" fmla="*/ 1988457 w 6429829"/>
                <a:gd name="connsiteY15" fmla="*/ 2075543 h 2268630"/>
                <a:gd name="connsiteX16" fmla="*/ 2249714 w 6429829"/>
                <a:gd name="connsiteY16" fmla="*/ 2162629 h 2268630"/>
                <a:gd name="connsiteX17" fmla="*/ 2394857 w 6429829"/>
                <a:gd name="connsiteY17" fmla="*/ 2031999 h 2268630"/>
                <a:gd name="connsiteX18" fmla="*/ 2728686 w 6429829"/>
                <a:gd name="connsiteY18" fmla="*/ 2017486 h 2268630"/>
                <a:gd name="connsiteX19" fmla="*/ 3294743 w 6429829"/>
                <a:gd name="connsiteY19" fmla="*/ 1944915 h 2268630"/>
                <a:gd name="connsiteX20" fmla="*/ 4020457 w 6429829"/>
                <a:gd name="connsiteY20" fmla="*/ 1785258 h 2268630"/>
                <a:gd name="connsiteX21" fmla="*/ 4862286 w 6429829"/>
                <a:gd name="connsiteY21" fmla="*/ 1567543 h 2268630"/>
                <a:gd name="connsiteX22" fmla="*/ 5413829 w 6429829"/>
                <a:gd name="connsiteY22" fmla="*/ 1494973 h 2268630"/>
                <a:gd name="connsiteX23" fmla="*/ 5631543 w 6429829"/>
                <a:gd name="connsiteY23" fmla="*/ 1233715 h 2268630"/>
                <a:gd name="connsiteX24" fmla="*/ 5704114 w 6429829"/>
                <a:gd name="connsiteY24" fmla="*/ 812801 h 2268630"/>
                <a:gd name="connsiteX25" fmla="*/ 5704114 w 6429829"/>
                <a:gd name="connsiteY25" fmla="*/ 406400 h 2268630"/>
                <a:gd name="connsiteX26" fmla="*/ 5936343 w 6429829"/>
                <a:gd name="connsiteY26" fmla="*/ 87086 h 2268630"/>
                <a:gd name="connsiteX27" fmla="*/ 6429829 w 6429829"/>
                <a:gd name="connsiteY27" fmla="*/ 0 h 2268630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162629 h 2274487"/>
                <a:gd name="connsiteX17" fmla="*/ 2394857 w 6429829"/>
                <a:gd name="connsiteY17" fmla="*/ 20319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394857 w 6429829"/>
                <a:gd name="connsiteY17" fmla="*/ 20319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83543 w 6429829"/>
                <a:gd name="connsiteY17" fmla="*/ 2133599 h 2274487"/>
                <a:gd name="connsiteX18" fmla="*/ 2728686 w 6429829"/>
                <a:gd name="connsiteY18" fmla="*/ 2017486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83543 w 6429829"/>
                <a:gd name="connsiteY17" fmla="*/ 2133599 h 2274487"/>
                <a:gd name="connsiteX18" fmla="*/ 2786744 w 6429829"/>
                <a:gd name="connsiteY18" fmla="*/ 1930400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391886 h 2274487"/>
                <a:gd name="connsiteX4" fmla="*/ 508000 w 6429829"/>
                <a:gd name="connsiteY4" fmla="*/ 638629 h 2274487"/>
                <a:gd name="connsiteX5" fmla="*/ 522514 w 6429829"/>
                <a:gd name="connsiteY5" fmla="*/ 899886 h 2274487"/>
                <a:gd name="connsiteX6" fmla="*/ 493486 w 6429829"/>
                <a:gd name="connsiteY6" fmla="*/ 1175657 h 2274487"/>
                <a:gd name="connsiteX7" fmla="*/ 464458 w 6429829"/>
                <a:gd name="connsiteY7" fmla="*/ 1393371 h 2274487"/>
                <a:gd name="connsiteX8" fmla="*/ 435428 w 6429829"/>
                <a:gd name="connsiteY8" fmla="*/ 1640115 h 2274487"/>
                <a:gd name="connsiteX9" fmla="*/ 275772 w 6429829"/>
                <a:gd name="connsiteY9" fmla="*/ 1814286 h 2274487"/>
                <a:gd name="connsiteX10" fmla="*/ 348343 w 6429829"/>
                <a:gd name="connsiteY10" fmla="*/ 1988457 h 2274487"/>
                <a:gd name="connsiteX11" fmla="*/ 638629 w 6429829"/>
                <a:gd name="connsiteY11" fmla="*/ 2090057 h 2274487"/>
                <a:gd name="connsiteX12" fmla="*/ 812800 w 6429829"/>
                <a:gd name="connsiteY12" fmla="*/ 2177143 h 2274487"/>
                <a:gd name="connsiteX13" fmla="*/ 986971 w 6429829"/>
                <a:gd name="connsiteY13" fmla="*/ 2206172 h 2274487"/>
                <a:gd name="connsiteX14" fmla="*/ 1422401 w 6429829"/>
                <a:gd name="connsiteY14" fmla="*/ 2264229 h 2274487"/>
                <a:gd name="connsiteX15" fmla="*/ 1901372 w 6429829"/>
                <a:gd name="connsiteY15" fmla="*/ 1973943 h 2274487"/>
                <a:gd name="connsiteX16" fmla="*/ 2249714 w 6429829"/>
                <a:gd name="connsiteY16" fmla="*/ 2017486 h 2274487"/>
                <a:gd name="connsiteX17" fmla="*/ 2554515 w 6429829"/>
                <a:gd name="connsiteY17" fmla="*/ 2046513 h 2274487"/>
                <a:gd name="connsiteX18" fmla="*/ 2786744 w 6429829"/>
                <a:gd name="connsiteY18" fmla="*/ 1930400 h 2274487"/>
                <a:gd name="connsiteX19" fmla="*/ 3294743 w 6429829"/>
                <a:gd name="connsiteY19" fmla="*/ 1944915 h 2274487"/>
                <a:gd name="connsiteX20" fmla="*/ 4020457 w 6429829"/>
                <a:gd name="connsiteY20" fmla="*/ 1785258 h 2274487"/>
                <a:gd name="connsiteX21" fmla="*/ 4862286 w 6429829"/>
                <a:gd name="connsiteY21" fmla="*/ 1567543 h 2274487"/>
                <a:gd name="connsiteX22" fmla="*/ 5413829 w 6429829"/>
                <a:gd name="connsiteY22" fmla="*/ 1494973 h 2274487"/>
                <a:gd name="connsiteX23" fmla="*/ 5631543 w 6429829"/>
                <a:gd name="connsiteY23" fmla="*/ 1233715 h 2274487"/>
                <a:gd name="connsiteX24" fmla="*/ 5704114 w 6429829"/>
                <a:gd name="connsiteY24" fmla="*/ 812801 h 2274487"/>
                <a:gd name="connsiteX25" fmla="*/ 5704114 w 6429829"/>
                <a:gd name="connsiteY25" fmla="*/ 406400 h 2274487"/>
                <a:gd name="connsiteX26" fmla="*/ 5936343 w 6429829"/>
                <a:gd name="connsiteY26" fmla="*/ 87086 h 2274487"/>
                <a:gd name="connsiteX27" fmla="*/ 6429829 w 6429829"/>
                <a:gd name="connsiteY27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522514 w 6429829"/>
                <a:gd name="connsiteY4" fmla="*/ 899886 h 2274487"/>
                <a:gd name="connsiteX5" fmla="*/ 493486 w 6429829"/>
                <a:gd name="connsiteY5" fmla="*/ 1175657 h 2274487"/>
                <a:gd name="connsiteX6" fmla="*/ 464458 w 6429829"/>
                <a:gd name="connsiteY6" fmla="*/ 1393371 h 2274487"/>
                <a:gd name="connsiteX7" fmla="*/ 435428 w 6429829"/>
                <a:gd name="connsiteY7" fmla="*/ 1640115 h 2274487"/>
                <a:gd name="connsiteX8" fmla="*/ 275772 w 6429829"/>
                <a:gd name="connsiteY8" fmla="*/ 1814286 h 2274487"/>
                <a:gd name="connsiteX9" fmla="*/ 348343 w 6429829"/>
                <a:gd name="connsiteY9" fmla="*/ 1988457 h 2274487"/>
                <a:gd name="connsiteX10" fmla="*/ 638629 w 6429829"/>
                <a:gd name="connsiteY10" fmla="*/ 2090057 h 2274487"/>
                <a:gd name="connsiteX11" fmla="*/ 812800 w 6429829"/>
                <a:gd name="connsiteY11" fmla="*/ 2177143 h 2274487"/>
                <a:gd name="connsiteX12" fmla="*/ 986971 w 6429829"/>
                <a:gd name="connsiteY12" fmla="*/ 2206172 h 2274487"/>
                <a:gd name="connsiteX13" fmla="*/ 1422401 w 6429829"/>
                <a:gd name="connsiteY13" fmla="*/ 2264229 h 2274487"/>
                <a:gd name="connsiteX14" fmla="*/ 1901372 w 6429829"/>
                <a:gd name="connsiteY14" fmla="*/ 1973943 h 2274487"/>
                <a:gd name="connsiteX15" fmla="*/ 2249714 w 6429829"/>
                <a:gd name="connsiteY15" fmla="*/ 2017486 h 2274487"/>
                <a:gd name="connsiteX16" fmla="*/ 2554515 w 6429829"/>
                <a:gd name="connsiteY16" fmla="*/ 2046513 h 2274487"/>
                <a:gd name="connsiteX17" fmla="*/ 2786744 w 6429829"/>
                <a:gd name="connsiteY17" fmla="*/ 1930400 h 2274487"/>
                <a:gd name="connsiteX18" fmla="*/ 3294743 w 6429829"/>
                <a:gd name="connsiteY18" fmla="*/ 1944915 h 2274487"/>
                <a:gd name="connsiteX19" fmla="*/ 4020457 w 6429829"/>
                <a:gd name="connsiteY19" fmla="*/ 1785258 h 2274487"/>
                <a:gd name="connsiteX20" fmla="*/ 4862286 w 6429829"/>
                <a:gd name="connsiteY20" fmla="*/ 1567543 h 2274487"/>
                <a:gd name="connsiteX21" fmla="*/ 5413829 w 6429829"/>
                <a:gd name="connsiteY21" fmla="*/ 1494973 h 2274487"/>
                <a:gd name="connsiteX22" fmla="*/ 5631543 w 6429829"/>
                <a:gd name="connsiteY22" fmla="*/ 1233715 h 2274487"/>
                <a:gd name="connsiteX23" fmla="*/ 5704114 w 6429829"/>
                <a:gd name="connsiteY23" fmla="*/ 812801 h 2274487"/>
                <a:gd name="connsiteX24" fmla="*/ 5704114 w 6429829"/>
                <a:gd name="connsiteY24" fmla="*/ 406400 h 2274487"/>
                <a:gd name="connsiteX25" fmla="*/ 5936343 w 6429829"/>
                <a:gd name="connsiteY25" fmla="*/ 87086 h 2274487"/>
                <a:gd name="connsiteX26" fmla="*/ 6429829 w 6429829"/>
                <a:gd name="connsiteY26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493486 w 6429829"/>
                <a:gd name="connsiteY4" fmla="*/ 1175657 h 2274487"/>
                <a:gd name="connsiteX5" fmla="*/ 464458 w 6429829"/>
                <a:gd name="connsiteY5" fmla="*/ 1393371 h 2274487"/>
                <a:gd name="connsiteX6" fmla="*/ 435428 w 6429829"/>
                <a:gd name="connsiteY6" fmla="*/ 1640115 h 2274487"/>
                <a:gd name="connsiteX7" fmla="*/ 275772 w 6429829"/>
                <a:gd name="connsiteY7" fmla="*/ 1814286 h 2274487"/>
                <a:gd name="connsiteX8" fmla="*/ 348343 w 6429829"/>
                <a:gd name="connsiteY8" fmla="*/ 1988457 h 2274487"/>
                <a:gd name="connsiteX9" fmla="*/ 638629 w 6429829"/>
                <a:gd name="connsiteY9" fmla="*/ 2090057 h 2274487"/>
                <a:gd name="connsiteX10" fmla="*/ 812800 w 6429829"/>
                <a:gd name="connsiteY10" fmla="*/ 2177143 h 2274487"/>
                <a:gd name="connsiteX11" fmla="*/ 986971 w 6429829"/>
                <a:gd name="connsiteY11" fmla="*/ 2206172 h 2274487"/>
                <a:gd name="connsiteX12" fmla="*/ 1422401 w 6429829"/>
                <a:gd name="connsiteY12" fmla="*/ 2264229 h 2274487"/>
                <a:gd name="connsiteX13" fmla="*/ 1901372 w 6429829"/>
                <a:gd name="connsiteY13" fmla="*/ 1973943 h 2274487"/>
                <a:gd name="connsiteX14" fmla="*/ 2249714 w 6429829"/>
                <a:gd name="connsiteY14" fmla="*/ 2017486 h 2274487"/>
                <a:gd name="connsiteX15" fmla="*/ 2554515 w 6429829"/>
                <a:gd name="connsiteY15" fmla="*/ 2046513 h 2274487"/>
                <a:gd name="connsiteX16" fmla="*/ 2786744 w 6429829"/>
                <a:gd name="connsiteY16" fmla="*/ 1930400 h 2274487"/>
                <a:gd name="connsiteX17" fmla="*/ 3294743 w 6429829"/>
                <a:gd name="connsiteY17" fmla="*/ 1944915 h 2274487"/>
                <a:gd name="connsiteX18" fmla="*/ 4020457 w 6429829"/>
                <a:gd name="connsiteY18" fmla="*/ 1785258 h 2274487"/>
                <a:gd name="connsiteX19" fmla="*/ 4862286 w 6429829"/>
                <a:gd name="connsiteY19" fmla="*/ 1567543 h 2274487"/>
                <a:gd name="connsiteX20" fmla="*/ 5413829 w 6429829"/>
                <a:gd name="connsiteY20" fmla="*/ 1494973 h 2274487"/>
                <a:gd name="connsiteX21" fmla="*/ 5631543 w 6429829"/>
                <a:gd name="connsiteY21" fmla="*/ 1233715 h 2274487"/>
                <a:gd name="connsiteX22" fmla="*/ 5704114 w 6429829"/>
                <a:gd name="connsiteY22" fmla="*/ 812801 h 2274487"/>
                <a:gd name="connsiteX23" fmla="*/ 5704114 w 6429829"/>
                <a:gd name="connsiteY23" fmla="*/ 406400 h 2274487"/>
                <a:gd name="connsiteX24" fmla="*/ 5936343 w 6429829"/>
                <a:gd name="connsiteY24" fmla="*/ 87086 h 2274487"/>
                <a:gd name="connsiteX25" fmla="*/ 6429829 w 6429829"/>
                <a:gd name="connsiteY25" fmla="*/ 0 h 2274487"/>
                <a:gd name="connsiteX0" fmla="*/ 0 w 6429829"/>
                <a:gd name="connsiteY0" fmla="*/ 29029 h 2274487"/>
                <a:gd name="connsiteX1" fmla="*/ 246743 w 6429829"/>
                <a:gd name="connsiteY1" fmla="*/ 72572 h 2274487"/>
                <a:gd name="connsiteX2" fmla="*/ 449943 w 6429829"/>
                <a:gd name="connsiteY2" fmla="*/ 174172 h 2274487"/>
                <a:gd name="connsiteX3" fmla="*/ 508000 w 6429829"/>
                <a:gd name="connsiteY3" fmla="*/ 638629 h 2274487"/>
                <a:gd name="connsiteX4" fmla="*/ 493486 w 6429829"/>
                <a:gd name="connsiteY4" fmla="*/ 1175657 h 2274487"/>
                <a:gd name="connsiteX5" fmla="*/ 435428 w 6429829"/>
                <a:gd name="connsiteY5" fmla="*/ 1640115 h 2274487"/>
                <a:gd name="connsiteX6" fmla="*/ 275772 w 6429829"/>
                <a:gd name="connsiteY6" fmla="*/ 1814286 h 2274487"/>
                <a:gd name="connsiteX7" fmla="*/ 348343 w 6429829"/>
                <a:gd name="connsiteY7" fmla="*/ 1988457 h 2274487"/>
                <a:gd name="connsiteX8" fmla="*/ 638629 w 6429829"/>
                <a:gd name="connsiteY8" fmla="*/ 2090057 h 2274487"/>
                <a:gd name="connsiteX9" fmla="*/ 812800 w 6429829"/>
                <a:gd name="connsiteY9" fmla="*/ 2177143 h 2274487"/>
                <a:gd name="connsiteX10" fmla="*/ 986971 w 6429829"/>
                <a:gd name="connsiteY10" fmla="*/ 2206172 h 2274487"/>
                <a:gd name="connsiteX11" fmla="*/ 1422401 w 6429829"/>
                <a:gd name="connsiteY11" fmla="*/ 2264229 h 2274487"/>
                <a:gd name="connsiteX12" fmla="*/ 1901372 w 6429829"/>
                <a:gd name="connsiteY12" fmla="*/ 1973943 h 2274487"/>
                <a:gd name="connsiteX13" fmla="*/ 2249714 w 6429829"/>
                <a:gd name="connsiteY13" fmla="*/ 2017486 h 2274487"/>
                <a:gd name="connsiteX14" fmla="*/ 2554515 w 6429829"/>
                <a:gd name="connsiteY14" fmla="*/ 2046513 h 2274487"/>
                <a:gd name="connsiteX15" fmla="*/ 2786744 w 6429829"/>
                <a:gd name="connsiteY15" fmla="*/ 1930400 h 2274487"/>
                <a:gd name="connsiteX16" fmla="*/ 3294743 w 6429829"/>
                <a:gd name="connsiteY16" fmla="*/ 1944915 h 2274487"/>
                <a:gd name="connsiteX17" fmla="*/ 4020457 w 6429829"/>
                <a:gd name="connsiteY17" fmla="*/ 1785258 h 2274487"/>
                <a:gd name="connsiteX18" fmla="*/ 4862286 w 6429829"/>
                <a:gd name="connsiteY18" fmla="*/ 1567543 h 2274487"/>
                <a:gd name="connsiteX19" fmla="*/ 5413829 w 6429829"/>
                <a:gd name="connsiteY19" fmla="*/ 1494973 h 2274487"/>
                <a:gd name="connsiteX20" fmla="*/ 5631543 w 6429829"/>
                <a:gd name="connsiteY20" fmla="*/ 1233715 h 2274487"/>
                <a:gd name="connsiteX21" fmla="*/ 5704114 w 6429829"/>
                <a:gd name="connsiteY21" fmla="*/ 812801 h 2274487"/>
                <a:gd name="connsiteX22" fmla="*/ 5704114 w 6429829"/>
                <a:gd name="connsiteY22" fmla="*/ 406400 h 2274487"/>
                <a:gd name="connsiteX23" fmla="*/ 5936343 w 6429829"/>
                <a:gd name="connsiteY23" fmla="*/ 87086 h 2274487"/>
                <a:gd name="connsiteX24" fmla="*/ 6429829 w 6429829"/>
                <a:gd name="connsiteY24" fmla="*/ 0 h 227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29829" h="2274487">
                  <a:moveTo>
                    <a:pt x="0" y="29029"/>
                  </a:moveTo>
                  <a:cubicBezTo>
                    <a:pt x="85876" y="38705"/>
                    <a:pt x="171753" y="48382"/>
                    <a:pt x="246743" y="72572"/>
                  </a:cubicBezTo>
                  <a:cubicBezTo>
                    <a:pt x="321733" y="96762"/>
                    <a:pt x="406400" y="79829"/>
                    <a:pt x="449943" y="174172"/>
                  </a:cubicBezTo>
                  <a:cubicBezTo>
                    <a:pt x="493486" y="268515"/>
                    <a:pt x="500743" y="471715"/>
                    <a:pt x="508000" y="638629"/>
                  </a:cubicBezTo>
                  <a:cubicBezTo>
                    <a:pt x="515257" y="805543"/>
                    <a:pt x="505581" y="1008743"/>
                    <a:pt x="493486" y="1175657"/>
                  </a:cubicBezTo>
                  <a:cubicBezTo>
                    <a:pt x="481391" y="1342571"/>
                    <a:pt x="471714" y="1533677"/>
                    <a:pt x="435428" y="1640115"/>
                  </a:cubicBezTo>
                  <a:cubicBezTo>
                    <a:pt x="399142" y="1746553"/>
                    <a:pt x="290286" y="1756229"/>
                    <a:pt x="275772" y="1814286"/>
                  </a:cubicBezTo>
                  <a:cubicBezTo>
                    <a:pt x="261258" y="1872343"/>
                    <a:pt x="278191" y="1973943"/>
                    <a:pt x="348343" y="1988457"/>
                  </a:cubicBezTo>
                  <a:cubicBezTo>
                    <a:pt x="418495" y="2002971"/>
                    <a:pt x="561220" y="2058609"/>
                    <a:pt x="638629" y="2090057"/>
                  </a:cubicBezTo>
                  <a:cubicBezTo>
                    <a:pt x="716038" y="2121505"/>
                    <a:pt x="754743" y="2157791"/>
                    <a:pt x="812800" y="2177143"/>
                  </a:cubicBezTo>
                  <a:cubicBezTo>
                    <a:pt x="870857" y="2196496"/>
                    <a:pt x="885371" y="2191658"/>
                    <a:pt x="986971" y="2206172"/>
                  </a:cubicBezTo>
                  <a:cubicBezTo>
                    <a:pt x="1088571" y="2220686"/>
                    <a:pt x="1270001" y="2302934"/>
                    <a:pt x="1422401" y="2264229"/>
                  </a:cubicBezTo>
                  <a:cubicBezTo>
                    <a:pt x="1574801" y="2225524"/>
                    <a:pt x="1763487" y="2015067"/>
                    <a:pt x="1901372" y="1973943"/>
                  </a:cubicBezTo>
                  <a:cubicBezTo>
                    <a:pt x="2039257" y="1932819"/>
                    <a:pt x="2140857" y="2005391"/>
                    <a:pt x="2249714" y="2017486"/>
                  </a:cubicBezTo>
                  <a:cubicBezTo>
                    <a:pt x="2358571" y="2029581"/>
                    <a:pt x="2465010" y="2061027"/>
                    <a:pt x="2554515" y="2046513"/>
                  </a:cubicBezTo>
                  <a:cubicBezTo>
                    <a:pt x="2644020" y="2031999"/>
                    <a:pt x="2663373" y="1947333"/>
                    <a:pt x="2786744" y="1930400"/>
                  </a:cubicBezTo>
                  <a:cubicBezTo>
                    <a:pt x="2910115" y="1913467"/>
                    <a:pt x="3089124" y="1969105"/>
                    <a:pt x="3294743" y="1944915"/>
                  </a:cubicBezTo>
                  <a:cubicBezTo>
                    <a:pt x="3500362" y="1920725"/>
                    <a:pt x="3759200" y="1848153"/>
                    <a:pt x="4020457" y="1785258"/>
                  </a:cubicBezTo>
                  <a:cubicBezTo>
                    <a:pt x="4281714" y="1722363"/>
                    <a:pt x="4630057" y="1615924"/>
                    <a:pt x="4862286" y="1567543"/>
                  </a:cubicBezTo>
                  <a:cubicBezTo>
                    <a:pt x="5094515" y="1519162"/>
                    <a:pt x="5365448" y="1608668"/>
                    <a:pt x="5413829" y="1494973"/>
                  </a:cubicBezTo>
                  <a:cubicBezTo>
                    <a:pt x="5462210" y="1381278"/>
                    <a:pt x="5583162" y="1347410"/>
                    <a:pt x="5631543" y="1233715"/>
                  </a:cubicBezTo>
                  <a:cubicBezTo>
                    <a:pt x="5679924" y="1120020"/>
                    <a:pt x="5692019" y="950687"/>
                    <a:pt x="5704114" y="812801"/>
                  </a:cubicBezTo>
                  <a:cubicBezTo>
                    <a:pt x="5716209" y="674915"/>
                    <a:pt x="5665409" y="527353"/>
                    <a:pt x="5704114" y="406400"/>
                  </a:cubicBezTo>
                  <a:cubicBezTo>
                    <a:pt x="5742819" y="285447"/>
                    <a:pt x="5815390" y="154819"/>
                    <a:pt x="5936343" y="87086"/>
                  </a:cubicBezTo>
                  <a:cubicBezTo>
                    <a:pt x="6057296" y="19353"/>
                    <a:pt x="6243562" y="9676"/>
                    <a:pt x="6429829" y="0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049867" y="5747573"/>
              <a:ext cx="1569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25 points</a:t>
              </a:r>
            </a:p>
          </p:txBody>
        </p:sp>
      </p:grpSp>
      <p:sp>
        <p:nvSpPr>
          <p:cNvPr id="37" name="Forme libre 410"/>
          <p:cNvSpPr>
            <a:spLocks/>
          </p:cNvSpPr>
          <p:nvPr/>
        </p:nvSpPr>
        <p:spPr bwMode="auto">
          <a:xfrm flipH="1">
            <a:off x="3876541" y="2200254"/>
            <a:ext cx="4762613" cy="985325"/>
          </a:xfrm>
          <a:custGeom>
            <a:avLst/>
            <a:gdLst>
              <a:gd name="T0" fmla="*/ 18 w 10217663"/>
              <a:gd name="T1" fmla="*/ 0 h 1353372"/>
              <a:gd name="T2" fmla="*/ 176341 w 10217663"/>
              <a:gd name="T3" fmla="*/ 16013 h 1353372"/>
              <a:gd name="T4" fmla="*/ 270600 w 10217663"/>
              <a:gd name="T5" fmla="*/ 43875 h 1353372"/>
              <a:gd name="T6" fmla="*/ 504934 w 10217663"/>
              <a:gd name="T7" fmla="*/ 52521 h 1353372"/>
              <a:gd name="T8" fmla="*/ 590531 w 10217663"/>
              <a:gd name="T9" fmla="*/ 76586 h 1353372"/>
              <a:gd name="T10" fmla="*/ 752758 w 10217663"/>
              <a:gd name="T11" fmla="*/ 85307 h 1353372"/>
              <a:gd name="T12" fmla="*/ 865924 w 10217663"/>
              <a:gd name="T13" fmla="*/ 112602 h 1353372"/>
              <a:gd name="T14" fmla="*/ 1175095 w 10217663"/>
              <a:gd name="T15" fmla="*/ 144621 h 1353372"/>
              <a:gd name="T16" fmla="*/ 1457656 w 10217663"/>
              <a:gd name="T17" fmla="*/ 168624 h 1353372"/>
              <a:gd name="T18" fmla="*/ 3473902 w 10217663"/>
              <a:gd name="T19" fmla="*/ 256140 h 1353372"/>
              <a:gd name="T20" fmla="*/ 3536501 w 10217663"/>
              <a:gd name="T21" fmla="*/ 389035 h 1353372"/>
              <a:gd name="T22" fmla="*/ 4206443 w 10217663"/>
              <a:gd name="T23" fmla="*/ 416231 h 1353372"/>
              <a:gd name="T24" fmla="*/ 4337947 w 10217663"/>
              <a:gd name="T25" fmla="*/ 444455 h 1353372"/>
              <a:gd name="T26" fmla="*/ 4636600 w 10217663"/>
              <a:gd name="T27" fmla="*/ 456093 h 1353372"/>
              <a:gd name="T28" fmla="*/ 4761352 w 10217663"/>
              <a:gd name="T29" fmla="*/ 498773 h 1353372"/>
              <a:gd name="T30" fmla="*/ 5002521 w 10217663"/>
              <a:gd name="T31" fmla="*/ 507895 h 1353372"/>
              <a:gd name="T32" fmla="*/ 5091336 w 10217663"/>
              <a:gd name="T33" fmla="*/ 545466 h 1353372"/>
              <a:gd name="T34" fmla="*/ 5310913 w 10217663"/>
              <a:gd name="T35" fmla="*/ 552123 h 1353372"/>
              <a:gd name="T36" fmla="*/ 5170359 w 10217663"/>
              <a:gd name="T37" fmla="*/ 587872 h 1353372"/>
              <a:gd name="T38" fmla="*/ 5008723 w 10217663"/>
              <a:gd name="T39" fmla="*/ 523123 h 1353372"/>
              <a:gd name="T40" fmla="*/ 4830666 w 10217663"/>
              <a:gd name="T41" fmla="*/ 564161 h 1353372"/>
              <a:gd name="T42" fmla="*/ 4647480 w 10217663"/>
              <a:gd name="T43" fmla="*/ 472054 h 1353372"/>
              <a:gd name="T44" fmla="*/ 4428375 w 10217663"/>
              <a:gd name="T45" fmla="*/ 520388 h 1353372"/>
              <a:gd name="T46" fmla="*/ 4221071 w 10217663"/>
              <a:gd name="T47" fmla="*/ 433295 h 1353372"/>
              <a:gd name="T48" fmla="*/ 4026595 w 10217663"/>
              <a:gd name="T49" fmla="*/ 492116 h 1353372"/>
              <a:gd name="T50" fmla="*/ 3784397 w 10217663"/>
              <a:gd name="T51" fmla="*/ 561882 h 1353372"/>
              <a:gd name="T52" fmla="*/ 3520651 w 10217663"/>
              <a:gd name="T53" fmla="*/ 426913 h 1353372"/>
              <a:gd name="T54" fmla="*/ 1480451 w 10217663"/>
              <a:gd name="T55" fmla="*/ 216709 h 1353372"/>
              <a:gd name="T56" fmla="*/ 1170522 w 10217663"/>
              <a:gd name="T57" fmla="*/ 171097 h 1353372"/>
              <a:gd name="T58" fmla="*/ 949833 w 10217663"/>
              <a:gd name="T59" fmla="*/ 165456 h 1353372"/>
              <a:gd name="T60" fmla="*/ 857295 w 10217663"/>
              <a:gd name="T61" fmla="*/ 156031 h 1353372"/>
              <a:gd name="T62" fmla="*/ 738468 w 10217663"/>
              <a:gd name="T63" fmla="*/ 104994 h 1353372"/>
              <a:gd name="T64" fmla="*/ 580936 w 10217663"/>
              <a:gd name="T65" fmla="*/ 129161 h 1353372"/>
              <a:gd name="T66" fmla="*/ 482929 w 10217663"/>
              <a:gd name="T67" fmla="*/ 67148 h 1353372"/>
              <a:gd name="T68" fmla="*/ 316675 w 10217663"/>
              <a:gd name="T69" fmla="*/ 107274 h 1353372"/>
              <a:gd name="T70" fmla="*/ 164789 w 10217663"/>
              <a:gd name="T71" fmla="*/ 34317 h 1353372"/>
              <a:gd name="T72" fmla="*/ 588 w 10217663"/>
              <a:gd name="T73" fmla="*/ 70796 h 1353372"/>
              <a:gd name="T74" fmla="*/ 18 w 10217663"/>
              <a:gd name="T75" fmla="*/ 0 h 135337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773378 w 10217663"/>
              <a:gd name="connsiteY26" fmla="*/ 981188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50174 w 10217663"/>
              <a:gd name="connsiteY26" fmla="*/ 920853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2848239 w 10217663"/>
              <a:gd name="connsiteY27" fmla="*/ 498068 h 1353372"/>
              <a:gd name="connsiteX28" fmla="*/ 2251967 w 10217663"/>
              <a:gd name="connsiteY28" fmla="*/ 393239 h 1353372"/>
              <a:gd name="connsiteX29" fmla="*/ 1827383 w 10217663"/>
              <a:gd name="connsiteY29" fmla="*/ 380273 h 1353372"/>
              <a:gd name="connsiteX30" fmla="*/ 1649350 w 10217663"/>
              <a:gd name="connsiteY30" fmla="*/ 358611 h 1353372"/>
              <a:gd name="connsiteX31" fmla="*/ 1420738 w 10217663"/>
              <a:gd name="connsiteY31" fmla="*/ 241310 h 1353372"/>
              <a:gd name="connsiteX32" fmla="*/ 1117663 w 10217663"/>
              <a:gd name="connsiteY32" fmla="*/ 296855 h 1353372"/>
              <a:gd name="connsiteX33" fmla="*/ 929107 w 10217663"/>
              <a:gd name="connsiteY33" fmla="*/ 154328 h 1353372"/>
              <a:gd name="connsiteX34" fmla="*/ 609252 w 10217663"/>
              <a:gd name="connsiteY34" fmla="*/ 246551 h 1353372"/>
              <a:gd name="connsiteX35" fmla="*/ 317038 w 10217663"/>
              <a:gd name="connsiteY35" fmla="*/ 78873 h 1353372"/>
              <a:gd name="connsiteX36" fmla="*/ 1131 w 10217663"/>
              <a:gd name="connsiteY36" fmla="*/ 162712 h 1353372"/>
              <a:gd name="connsiteX37" fmla="*/ 34 w 10217663"/>
              <a:gd name="connsiteY3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2848239 w 10217663"/>
              <a:gd name="connsiteY28" fmla="*/ 498068 h 1353372"/>
              <a:gd name="connsiteX29" fmla="*/ 2251967 w 10217663"/>
              <a:gd name="connsiteY29" fmla="*/ 393239 h 1353372"/>
              <a:gd name="connsiteX30" fmla="*/ 1827383 w 10217663"/>
              <a:gd name="connsiteY30" fmla="*/ 380273 h 1353372"/>
              <a:gd name="connsiteX31" fmla="*/ 1649350 w 10217663"/>
              <a:gd name="connsiteY31" fmla="*/ 358611 h 1353372"/>
              <a:gd name="connsiteX32" fmla="*/ 1420738 w 10217663"/>
              <a:gd name="connsiteY32" fmla="*/ 241310 h 1353372"/>
              <a:gd name="connsiteX33" fmla="*/ 1117663 w 10217663"/>
              <a:gd name="connsiteY33" fmla="*/ 296855 h 1353372"/>
              <a:gd name="connsiteX34" fmla="*/ 929107 w 10217663"/>
              <a:gd name="connsiteY34" fmla="*/ 154328 h 1353372"/>
              <a:gd name="connsiteX35" fmla="*/ 609252 w 10217663"/>
              <a:gd name="connsiteY35" fmla="*/ 246551 h 1353372"/>
              <a:gd name="connsiteX36" fmla="*/ 317038 w 10217663"/>
              <a:gd name="connsiteY36" fmla="*/ 78873 h 1353372"/>
              <a:gd name="connsiteX37" fmla="*/ 1131 w 10217663"/>
              <a:gd name="connsiteY37" fmla="*/ 162712 h 1353372"/>
              <a:gd name="connsiteX38" fmla="*/ 34 w 10217663"/>
              <a:gd name="connsiteY3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2848239 w 10217663"/>
              <a:gd name="connsiteY29" fmla="*/ 498068 h 1353372"/>
              <a:gd name="connsiteX30" fmla="*/ 2251967 w 10217663"/>
              <a:gd name="connsiteY30" fmla="*/ 393239 h 1353372"/>
              <a:gd name="connsiteX31" fmla="*/ 1827383 w 10217663"/>
              <a:gd name="connsiteY31" fmla="*/ 380273 h 1353372"/>
              <a:gd name="connsiteX32" fmla="*/ 1649350 w 10217663"/>
              <a:gd name="connsiteY32" fmla="*/ 358611 h 1353372"/>
              <a:gd name="connsiteX33" fmla="*/ 1420738 w 10217663"/>
              <a:gd name="connsiteY33" fmla="*/ 241310 h 1353372"/>
              <a:gd name="connsiteX34" fmla="*/ 1117663 w 10217663"/>
              <a:gd name="connsiteY34" fmla="*/ 296855 h 1353372"/>
              <a:gd name="connsiteX35" fmla="*/ 929107 w 10217663"/>
              <a:gd name="connsiteY35" fmla="*/ 154328 h 1353372"/>
              <a:gd name="connsiteX36" fmla="*/ 609252 w 10217663"/>
              <a:gd name="connsiteY36" fmla="*/ 246551 h 1353372"/>
              <a:gd name="connsiteX37" fmla="*/ 317038 w 10217663"/>
              <a:gd name="connsiteY37" fmla="*/ 78873 h 1353372"/>
              <a:gd name="connsiteX38" fmla="*/ 1131 w 10217663"/>
              <a:gd name="connsiteY38" fmla="*/ 162712 h 1353372"/>
              <a:gd name="connsiteX39" fmla="*/ 34 w 10217663"/>
              <a:gd name="connsiteY3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2848239 w 10217663"/>
              <a:gd name="connsiteY30" fmla="*/ 498068 h 1353372"/>
              <a:gd name="connsiteX31" fmla="*/ 2251967 w 10217663"/>
              <a:gd name="connsiteY31" fmla="*/ 393239 h 1353372"/>
              <a:gd name="connsiteX32" fmla="*/ 1827383 w 10217663"/>
              <a:gd name="connsiteY32" fmla="*/ 380273 h 1353372"/>
              <a:gd name="connsiteX33" fmla="*/ 1649350 w 10217663"/>
              <a:gd name="connsiteY33" fmla="*/ 358611 h 1353372"/>
              <a:gd name="connsiteX34" fmla="*/ 1420738 w 10217663"/>
              <a:gd name="connsiteY34" fmla="*/ 241310 h 1353372"/>
              <a:gd name="connsiteX35" fmla="*/ 1117663 w 10217663"/>
              <a:gd name="connsiteY35" fmla="*/ 296855 h 1353372"/>
              <a:gd name="connsiteX36" fmla="*/ 929107 w 10217663"/>
              <a:gd name="connsiteY36" fmla="*/ 154328 h 1353372"/>
              <a:gd name="connsiteX37" fmla="*/ 609252 w 10217663"/>
              <a:gd name="connsiteY37" fmla="*/ 246551 h 1353372"/>
              <a:gd name="connsiteX38" fmla="*/ 317038 w 10217663"/>
              <a:gd name="connsiteY38" fmla="*/ 78873 h 1353372"/>
              <a:gd name="connsiteX39" fmla="*/ 1131 w 10217663"/>
              <a:gd name="connsiteY39" fmla="*/ 162712 h 1353372"/>
              <a:gd name="connsiteX40" fmla="*/ 34 w 10217663"/>
              <a:gd name="connsiteY4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2848239 w 10217663"/>
              <a:gd name="connsiteY31" fmla="*/ 498068 h 1353372"/>
              <a:gd name="connsiteX32" fmla="*/ 2251967 w 10217663"/>
              <a:gd name="connsiteY32" fmla="*/ 393239 h 1353372"/>
              <a:gd name="connsiteX33" fmla="*/ 1827383 w 10217663"/>
              <a:gd name="connsiteY33" fmla="*/ 380273 h 1353372"/>
              <a:gd name="connsiteX34" fmla="*/ 1649350 w 10217663"/>
              <a:gd name="connsiteY34" fmla="*/ 358611 h 1353372"/>
              <a:gd name="connsiteX35" fmla="*/ 1420738 w 10217663"/>
              <a:gd name="connsiteY35" fmla="*/ 241310 h 1353372"/>
              <a:gd name="connsiteX36" fmla="*/ 1117663 w 10217663"/>
              <a:gd name="connsiteY36" fmla="*/ 296855 h 1353372"/>
              <a:gd name="connsiteX37" fmla="*/ 929107 w 10217663"/>
              <a:gd name="connsiteY37" fmla="*/ 154328 h 1353372"/>
              <a:gd name="connsiteX38" fmla="*/ 609252 w 10217663"/>
              <a:gd name="connsiteY38" fmla="*/ 246551 h 1353372"/>
              <a:gd name="connsiteX39" fmla="*/ 317038 w 10217663"/>
              <a:gd name="connsiteY39" fmla="*/ 78873 h 1353372"/>
              <a:gd name="connsiteX40" fmla="*/ 1131 w 10217663"/>
              <a:gd name="connsiteY40" fmla="*/ 162712 h 1353372"/>
              <a:gd name="connsiteX41" fmla="*/ 34 w 10217663"/>
              <a:gd name="connsiteY4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2848239 w 10217663"/>
              <a:gd name="connsiteY32" fmla="*/ 498068 h 1353372"/>
              <a:gd name="connsiteX33" fmla="*/ 2251967 w 10217663"/>
              <a:gd name="connsiteY33" fmla="*/ 393239 h 1353372"/>
              <a:gd name="connsiteX34" fmla="*/ 1827383 w 10217663"/>
              <a:gd name="connsiteY34" fmla="*/ 380273 h 1353372"/>
              <a:gd name="connsiteX35" fmla="*/ 1649350 w 10217663"/>
              <a:gd name="connsiteY35" fmla="*/ 358611 h 1353372"/>
              <a:gd name="connsiteX36" fmla="*/ 1420738 w 10217663"/>
              <a:gd name="connsiteY36" fmla="*/ 241310 h 1353372"/>
              <a:gd name="connsiteX37" fmla="*/ 1117663 w 10217663"/>
              <a:gd name="connsiteY37" fmla="*/ 296855 h 1353372"/>
              <a:gd name="connsiteX38" fmla="*/ 929107 w 10217663"/>
              <a:gd name="connsiteY38" fmla="*/ 154328 h 1353372"/>
              <a:gd name="connsiteX39" fmla="*/ 609252 w 10217663"/>
              <a:gd name="connsiteY39" fmla="*/ 246551 h 1353372"/>
              <a:gd name="connsiteX40" fmla="*/ 317038 w 10217663"/>
              <a:gd name="connsiteY40" fmla="*/ 78873 h 1353372"/>
              <a:gd name="connsiteX41" fmla="*/ 1131 w 10217663"/>
              <a:gd name="connsiteY41" fmla="*/ 162712 h 1353372"/>
              <a:gd name="connsiteX42" fmla="*/ 34 w 10217663"/>
              <a:gd name="connsiteY4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2848239 w 10217663"/>
              <a:gd name="connsiteY33" fmla="*/ 498068 h 1353372"/>
              <a:gd name="connsiteX34" fmla="*/ 2251967 w 10217663"/>
              <a:gd name="connsiteY34" fmla="*/ 393239 h 1353372"/>
              <a:gd name="connsiteX35" fmla="*/ 1827383 w 10217663"/>
              <a:gd name="connsiteY35" fmla="*/ 380273 h 1353372"/>
              <a:gd name="connsiteX36" fmla="*/ 1649350 w 10217663"/>
              <a:gd name="connsiteY36" fmla="*/ 358611 h 1353372"/>
              <a:gd name="connsiteX37" fmla="*/ 1420738 w 10217663"/>
              <a:gd name="connsiteY37" fmla="*/ 241310 h 1353372"/>
              <a:gd name="connsiteX38" fmla="*/ 1117663 w 10217663"/>
              <a:gd name="connsiteY38" fmla="*/ 296855 h 1353372"/>
              <a:gd name="connsiteX39" fmla="*/ 929107 w 10217663"/>
              <a:gd name="connsiteY39" fmla="*/ 154328 h 1353372"/>
              <a:gd name="connsiteX40" fmla="*/ 609252 w 10217663"/>
              <a:gd name="connsiteY40" fmla="*/ 246551 h 1353372"/>
              <a:gd name="connsiteX41" fmla="*/ 317038 w 10217663"/>
              <a:gd name="connsiteY41" fmla="*/ 78873 h 1353372"/>
              <a:gd name="connsiteX42" fmla="*/ 1131 w 10217663"/>
              <a:gd name="connsiteY42" fmla="*/ 162712 h 1353372"/>
              <a:gd name="connsiteX43" fmla="*/ 34 w 10217663"/>
              <a:gd name="connsiteY4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2848239 w 10217663"/>
              <a:gd name="connsiteY34" fmla="*/ 498068 h 1353372"/>
              <a:gd name="connsiteX35" fmla="*/ 2251967 w 10217663"/>
              <a:gd name="connsiteY35" fmla="*/ 393239 h 1353372"/>
              <a:gd name="connsiteX36" fmla="*/ 1827383 w 10217663"/>
              <a:gd name="connsiteY36" fmla="*/ 380273 h 1353372"/>
              <a:gd name="connsiteX37" fmla="*/ 1649350 w 10217663"/>
              <a:gd name="connsiteY37" fmla="*/ 358611 h 1353372"/>
              <a:gd name="connsiteX38" fmla="*/ 1420738 w 10217663"/>
              <a:gd name="connsiteY38" fmla="*/ 241310 h 1353372"/>
              <a:gd name="connsiteX39" fmla="*/ 1117663 w 10217663"/>
              <a:gd name="connsiteY39" fmla="*/ 296855 h 1353372"/>
              <a:gd name="connsiteX40" fmla="*/ 929107 w 10217663"/>
              <a:gd name="connsiteY40" fmla="*/ 154328 h 1353372"/>
              <a:gd name="connsiteX41" fmla="*/ 609252 w 10217663"/>
              <a:gd name="connsiteY41" fmla="*/ 246551 h 1353372"/>
              <a:gd name="connsiteX42" fmla="*/ 317038 w 10217663"/>
              <a:gd name="connsiteY42" fmla="*/ 78873 h 1353372"/>
              <a:gd name="connsiteX43" fmla="*/ 1131 w 10217663"/>
              <a:gd name="connsiteY43" fmla="*/ 162712 h 1353372"/>
              <a:gd name="connsiteX44" fmla="*/ 34 w 10217663"/>
              <a:gd name="connsiteY4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2848239 w 10217663"/>
              <a:gd name="connsiteY35" fmla="*/ 498068 h 1353372"/>
              <a:gd name="connsiteX36" fmla="*/ 2251967 w 10217663"/>
              <a:gd name="connsiteY36" fmla="*/ 393239 h 1353372"/>
              <a:gd name="connsiteX37" fmla="*/ 1827383 w 10217663"/>
              <a:gd name="connsiteY37" fmla="*/ 380273 h 1353372"/>
              <a:gd name="connsiteX38" fmla="*/ 1649350 w 10217663"/>
              <a:gd name="connsiteY38" fmla="*/ 358611 h 1353372"/>
              <a:gd name="connsiteX39" fmla="*/ 1420738 w 10217663"/>
              <a:gd name="connsiteY39" fmla="*/ 241310 h 1353372"/>
              <a:gd name="connsiteX40" fmla="*/ 1117663 w 10217663"/>
              <a:gd name="connsiteY40" fmla="*/ 296855 h 1353372"/>
              <a:gd name="connsiteX41" fmla="*/ 929107 w 10217663"/>
              <a:gd name="connsiteY41" fmla="*/ 154328 h 1353372"/>
              <a:gd name="connsiteX42" fmla="*/ 609252 w 10217663"/>
              <a:gd name="connsiteY42" fmla="*/ 246551 h 1353372"/>
              <a:gd name="connsiteX43" fmla="*/ 317038 w 10217663"/>
              <a:gd name="connsiteY43" fmla="*/ 78873 h 1353372"/>
              <a:gd name="connsiteX44" fmla="*/ 1131 w 10217663"/>
              <a:gd name="connsiteY44" fmla="*/ 162712 h 1353372"/>
              <a:gd name="connsiteX45" fmla="*/ 34 w 10217663"/>
              <a:gd name="connsiteY4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48239 w 10217663"/>
              <a:gd name="connsiteY36" fmla="*/ 498068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251967 w 10217663"/>
              <a:gd name="connsiteY37" fmla="*/ 393239 h 1353372"/>
              <a:gd name="connsiteX38" fmla="*/ 1827383 w 10217663"/>
              <a:gd name="connsiteY38" fmla="*/ 380273 h 1353372"/>
              <a:gd name="connsiteX39" fmla="*/ 1649350 w 10217663"/>
              <a:gd name="connsiteY39" fmla="*/ 358611 h 1353372"/>
              <a:gd name="connsiteX40" fmla="*/ 1420738 w 10217663"/>
              <a:gd name="connsiteY40" fmla="*/ 241310 h 1353372"/>
              <a:gd name="connsiteX41" fmla="*/ 1117663 w 10217663"/>
              <a:gd name="connsiteY41" fmla="*/ 296855 h 1353372"/>
              <a:gd name="connsiteX42" fmla="*/ 929107 w 10217663"/>
              <a:gd name="connsiteY42" fmla="*/ 154328 h 1353372"/>
              <a:gd name="connsiteX43" fmla="*/ 609252 w 10217663"/>
              <a:gd name="connsiteY43" fmla="*/ 246551 h 1353372"/>
              <a:gd name="connsiteX44" fmla="*/ 317038 w 10217663"/>
              <a:gd name="connsiteY44" fmla="*/ 78873 h 1353372"/>
              <a:gd name="connsiteX45" fmla="*/ 1131 w 10217663"/>
              <a:gd name="connsiteY45" fmla="*/ 162712 h 1353372"/>
              <a:gd name="connsiteX46" fmla="*/ 34 w 10217663"/>
              <a:gd name="connsiteY4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895625 w 10217663"/>
              <a:gd name="connsiteY36" fmla="*/ 41762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803872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6612265 w 10217663"/>
              <a:gd name="connsiteY26" fmla="*/ 870572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199954 w 10217663"/>
              <a:gd name="connsiteY27" fmla="*/ 950448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858773 w 10217663"/>
              <a:gd name="connsiteY28" fmla="*/ 769440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380273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60765 w 10217663"/>
              <a:gd name="connsiteY7" fmla="*/ 33238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04384 w 10217663"/>
              <a:gd name="connsiteY8" fmla="*/ 387554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6683438 w 10217663"/>
              <a:gd name="connsiteY9" fmla="*/ 588695 h 1353372"/>
              <a:gd name="connsiteX10" fmla="*/ 6936554 w 10217663"/>
              <a:gd name="connsiteY10" fmla="*/ 894130 h 1353372"/>
              <a:gd name="connsiteX11" fmla="*/ 8092775 w 10217663"/>
              <a:gd name="connsiteY11" fmla="*/ 956637 h 1353372"/>
              <a:gd name="connsiteX12" fmla="*/ 8345775 w 10217663"/>
              <a:gd name="connsiteY12" fmla="*/ 1021504 h 1353372"/>
              <a:gd name="connsiteX13" fmla="*/ 8920352 w 10217663"/>
              <a:gd name="connsiteY13" fmla="*/ 1048253 h 1353372"/>
              <a:gd name="connsiteX14" fmla="*/ 9160362 w 10217663"/>
              <a:gd name="connsiteY14" fmla="*/ 1146346 h 1353372"/>
              <a:gd name="connsiteX15" fmla="*/ 9624349 w 10217663"/>
              <a:gd name="connsiteY15" fmla="*/ 1167310 h 1353372"/>
              <a:gd name="connsiteX16" fmla="*/ 9795219 w 10217663"/>
              <a:gd name="connsiteY16" fmla="*/ 1253663 h 1353372"/>
              <a:gd name="connsiteX17" fmla="*/ 10217663 w 10217663"/>
              <a:gd name="connsiteY17" fmla="*/ 1268963 h 1353372"/>
              <a:gd name="connsiteX18" fmla="*/ 9947250 w 10217663"/>
              <a:gd name="connsiteY18" fmla="*/ 1351125 h 1353372"/>
              <a:gd name="connsiteX19" fmla="*/ 9636278 w 10217663"/>
              <a:gd name="connsiteY19" fmla="*/ 1202310 h 1353372"/>
              <a:gd name="connsiteX20" fmla="*/ 9293717 w 10217663"/>
              <a:gd name="connsiteY20" fmla="*/ 1296630 h 1353372"/>
              <a:gd name="connsiteX21" fmla="*/ 8941284 w 10217663"/>
              <a:gd name="connsiteY21" fmla="*/ 1084937 h 1353372"/>
              <a:gd name="connsiteX22" fmla="*/ 8519748 w 10217663"/>
              <a:gd name="connsiteY22" fmla="*/ 1196025 h 1353372"/>
              <a:gd name="connsiteX23" fmla="*/ 8120917 w 10217663"/>
              <a:gd name="connsiteY23" fmla="*/ 995857 h 1353372"/>
              <a:gd name="connsiteX24" fmla="*/ 7746763 w 10217663"/>
              <a:gd name="connsiteY24" fmla="*/ 1131046 h 1353372"/>
              <a:gd name="connsiteX25" fmla="*/ 7347143 w 10217663"/>
              <a:gd name="connsiteY25" fmla="*/ 999767 h 1353372"/>
              <a:gd name="connsiteX26" fmla="*/ 7038741 w 10217663"/>
              <a:gd name="connsiteY26" fmla="*/ 951021 h 1353372"/>
              <a:gd name="connsiteX27" fmla="*/ 6465318 w 10217663"/>
              <a:gd name="connsiteY27" fmla="*/ 1010784 h 1353372"/>
              <a:gd name="connsiteX28" fmla="*/ 5953546 w 10217663"/>
              <a:gd name="connsiteY28" fmla="*/ 809664 h 1353372"/>
              <a:gd name="connsiteX29" fmla="*/ 5441773 w 10217663"/>
              <a:gd name="connsiteY29" fmla="*/ 880056 h 1353372"/>
              <a:gd name="connsiteX30" fmla="*/ 5091115 w 10217663"/>
              <a:gd name="connsiteY30" fmla="*/ 688991 h 1353372"/>
              <a:gd name="connsiteX31" fmla="*/ 4721502 w 10217663"/>
              <a:gd name="connsiteY31" fmla="*/ 759384 h 1353372"/>
              <a:gd name="connsiteX32" fmla="*/ 4370844 w 10217663"/>
              <a:gd name="connsiteY32" fmla="*/ 598487 h 1353372"/>
              <a:gd name="connsiteX33" fmla="*/ 3982277 w 10217663"/>
              <a:gd name="connsiteY33" fmla="*/ 699047 h 1353372"/>
              <a:gd name="connsiteX34" fmla="*/ 3631618 w 10217663"/>
              <a:gd name="connsiteY34" fmla="*/ 528095 h 1353372"/>
              <a:gd name="connsiteX35" fmla="*/ 3224096 w 10217663"/>
              <a:gd name="connsiteY35" fmla="*/ 608543 h 1353372"/>
              <a:gd name="connsiteX36" fmla="*/ 2914580 w 10217663"/>
              <a:gd name="connsiteY36" fmla="*/ 467900 h 1353372"/>
              <a:gd name="connsiteX37" fmla="*/ 2589121 w 10217663"/>
              <a:gd name="connsiteY37" fmla="*/ 497927 h 1353372"/>
              <a:gd name="connsiteX38" fmla="*/ 2251967 w 10217663"/>
              <a:gd name="connsiteY38" fmla="*/ 393239 h 1353372"/>
              <a:gd name="connsiteX39" fmla="*/ 1827383 w 10217663"/>
              <a:gd name="connsiteY39" fmla="*/ 411699 h 1353372"/>
              <a:gd name="connsiteX40" fmla="*/ 1649350 w 10217663"/>
              <a:gd name="connsiteY40" fmla="*/ 358611 h 1353372"/>
              <a:gd name="connsiteX41" fmla="*/ 1420738 w 10217663"/>
              <a:gd name="connsiteY41" fmla="*/ 241310 h 1353372"/>
              <a:gd name="connsiteX42" fmla="*/ 1117663 w 10217663"/>
              <a:gd name="connsiteY42" fmla="*/ 296855 h 1353372"/>
              <a:gd name="connsiteX43" fmla="*/ 929107 w 10217663"/>
              <a:gd name="connsiteY43" fmla="*/ 154328 h 1353372"/>
              <a:gd name="connsiteX44" fmla="*/ 609252 w 10217663"/>
              <a:gd name="connsiteY44" fmla="*/ 246551 h 1353372"/>
              <a:gd name="connsiteX45" fmla="*/ 317038 w 10217663"/>
              <a:gd name="connsiteY45" fmla="*/ 78873 h 1353372"/>
              <a:gd name="connsiteX46" fmla="*/ 1131 w 10217663"/>
              <a:gd name="connsiteY46" fmla="*/ 162712 h 1353372"/>
              <a:gd name="connsiteX47" fmla="*/ 34 w 10217663"/>
              <a:gd name="connsiteY4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899157 w 10217663"/>
              <a:gd name="connsiteY8" fmla="*/ 434692 h 1353372"/>
              <a:gd name="connsiteX9" fmla="*/ 3600817 w 10217663"/>
              <a:gd name="connsiteY9" fmla="*/ 492271 h 1353372"/>
              <a:gd name="connsiteX10" fmla="*/ 6683438 w 10217663"/>
              <a:gd name="connsiteY10" fmla="*/ 588695 h 1353372"/>
              <a:gd name="connsiteX11" fmla="*/ 6936554 w 10217663"/>
              <a:gd name="connsiteY11" fmla="*/ 894130 h 1353372"/>
              <a:gd name="connsiteX12" fmla="*/ 8092775 w 10217663"/>
              <a:gd name="connsiteY12" fmla="*/ 956637 h 1353372"/>
              <a:gd name="connsiteX13" fmla="*/ 8345775 w 10217663"/>
              <a:gd name="connsiteY13" fmla="*/ 1021504 h 1353372"/>
              <a:gd name="connsiteX14" fmla="*/ 8920352 w 10217663"/>
              <a:gd name="connsiteY14" fmla="*/ 1048253 h 1353372"/>
              <a:gd name="connsiteX15" fmla="*/ 9160362 w 10217663"/>
              <a:gd name="connsiteY15" fmla="*/ 1146346 h 1353372"/>
              <a:gd name="connsiteX16" fmla="*/ 9624349 w 10217663"/>
              <a:gd name="connsiteY16" fmla="*/ 1167310 h 1353372"/>
              <a:gd name="connsiteX17" fmla="*/ 9795219 w 10217663"/>
              <a:gd name="connsiteY17" fmla="*/ 1253663 h 1353372"/>
              <a:gd name="connsiteX18" fmla="*/ 10217663 w 10217663"/>
              <a:gd name="connsiteY18" fmla="*/ 1268963 h 1353372"/>
              <a:gd name="connsiteX19" fmla="*/ 9947250 w 10217663"/>
              <a:gd name="connsiteY19" fmla="*/ 1351125 h 1353372"/>
              <a:gd name="connsiteX20" fmla="*/ 9636278 w 10217663"/>
              <a:gd name="connsiteY20" fmla="*/ 1202310 h 1353372"/>
              <a:gd name="connsiteX21" fmla="*/ 9293717 w 10217663"/>
              <a:gd name="connsiteY21" fmla="*/ 1296630 h 1353372"/>
              <a:gd name="connsiteX22" fmla="*/ 8941284 w 10217663"/>
              <a:gd name="connsiteY22" fmla="*/ 1084937 h 1353372"/>
              <a:gd name="connsiteX23" fmla="*/ 8519748 w 10217663"/>
              <a:gd name="connsiteY23" fmla="*/ 1196025 h 1353372"/>
              <a:gd name="connsiteX24" fmla="*/ 8120917 w 10217663"/>
              <a:gd name="connsiteY24" fmla="*/ 995857 h 1353372"/>
              <a:gd name="connsiteX25" fmla="*/ 7746763 w 10217663"/>
              <a:gd name="connsiteY25" fmla="*/ 1131046 h 1353372"/>
              <a:gd name="connsiteX26" fmla="*/ 7347143 w 10217663"/>
              <a:gd name="connsiteY26" fmla="*/ 999767 h 1353372"/>
              <a:gd name="connsiteX27" fmla="*/ 7038741 w 10217663"/>
              <a:gd name="connsiteY27" fmla="*/ 951021 h 1353372"/>
              <a:gd name="connsiteX28" fmla="*/ 6465318 w 10217663"/>
              <a:gd name="connsiteY28" fmla="*/ 1010784 h 1353372"/>
              <a:gd name="connsiteX29" fmla="*/ 5953546 w 10217663"/>
              <a:gd name="connsiteY29" fmla="*/ 809664 h 1353372"/>
              <a:gd name="connsiteX30" fmla="*/ 5441773 w 10217663"/>
              <a:gd name="connsiteY30" fmla="*/ 880056 h 1353372"/>
              <a:gd name="connsiteX31" fmla="*/ 5091115 w 10217663"/>
              <a:gd name="connsiteY31" fmla="*/ 688991 h 1353372"/>
              <a:gd name="connsiteX32" fmla="*/ 4721502 w 10217663"/>
              <a:gd name="connsiteY32" fmla="*/ 759384 h 1353372"/>
              <a:gd name="connsiteX33" fmla="*/ 4370844 w 10217663"/>
              <a:gd name="connsiteY33" fmla="*/ 598487 h 1353372"/>
              <a:gd name="connsiteX34" fmla="*/ 3982277 w 10217663"/>
              <a:gd name="connsiteY34" fmla="*/ 699047 h 1353372"/>
              <a:gd name="connsiteX35" fmla="*/ 3631618 w 10217663"/>
              <a:gd name="connsiteY35" fmla="*/ 528095 h 1353372"/>
              <a:gd name="connsiteX36" fmla="*/ 3224096 w 10217663"/>
              <a:gd name="connsiteY36" fmla="*/ 608543 h 1353372"/>
              <a:gd name="connsiteX37" fmla="*/ 2914580 w 10217663"/>
              <a:gd name="connsiteY37" fmla="*/ 467900 h 1353372"/>
              <a:gd name="connsiteX38" fmla="*/ 2589121 w 10217663"/>
              <a:gd name="connsiteY38" fmla="*/ 497927 h 1353372"/>
              <a:gd name="connsiteX39" fmla="*/ 2251967 w 10217663"/>
              <a:gd name="connsiteY39" fmla="*/ 393239 h 1353372"/>
              <a:gd name="connsiteX40" fmla="*/ 1827383 w 10217663"/>
              <a:gd name="connsiteY40" fmla="*/ 411699 h 1353372"/>
              <a:gd name="connsiteX41" fmla="*/ 1649350 w 10217663"/>
              <a:gd name="connsiteY41" fmla="*/ 358611 h 1353372"/>
              <a:gd name="connsiteX42" fmla="*/ 1420738 w 10217663"/>
              <a:gd name="connsiteY42" fmla="*/ 241310 h 1353372"/>
              <a:gd name="connsiteX43" fmla="*/ 1117663 w 10217663"/>
              <a:gd name="connsiteY43" fmla="*/ 296855 h 1353372"/>
              <a:gd name="connsiteX44" fmla="*/ 929107 w 10217663"/>
              <a:gd name="connsiteY44" fmla="*/ 154328 h 1353372"/>
              <a:gd name="connsiteX45" fmla="*/ 609252 w 10217663"/>
              <a:gd name="connsiteY45" fmla="*/ 246551 h 1353372"/>
              <a:gd name="connsiteX46" fmla="*/ 317038 w 10217663"/>
              <a:gd name="connsiteY46" fmla="*/ 78873 h 1353372"/>
              <a:gd name="connsiteX47" fmla="*/ 1131 w 10217663"/>
              <a:gd name="connsiteY47" fmla="*/ 162712 h 1353372"/>
              <a:gd name="connsiteX48" fmla="*/ 34 w 10217663"/>
              <a:gd name="connsiteY48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600817 w 10217663"/>
              <a:gd name="connsiteY10" fmla="*/ 492271 h 1353372"/>
              <a:gd name="connsiteX11" fmla="*/ 6683438 w 10217663"/>
              <a:gd name="connsiteY11" fmla="*/ 588695 h 1353372"/>
              <a:gd name="connsiteX12" fmla="*/ 6936554 w 10217663"/>
              <a:gd name="connsiteY12" fmla="*/ 894130 h 1353372"/>
              <a:gd name="connsiteX13" fmla="*/ 8092775 w 10217663"/>
              <a:gd name="connsiteY13" fmla="*/ 956637 h 1353372"/>
              <a:gd name="connsiteX14" fmla="*/ 8345775 w 10217663"/>
              <a:gd name="connsiteY14" fmla="*/ 1021504 h 1353372"/>
              <a:gd name="connsiteX15" fmla="*/ 8920352 w 10217663"/>
              <a:gd name="connsiteY15" fmla="*/ 1048253 h 1353372"/>
              <a:gd name="connsiteX16" fmla="*/ 9160362 w 10217663"/>
              <a:gd name="connsiteY16" fmla="*/ 1146346 h 1353372"/>
              <a:gd name="connsiteX17" fmla="*/ 9624349 w 10217663"/>
              <a:gd name="connsiteY17" fmla="*/ 1167310 h 1353372"/>
              <a:gd name="connsiteX18" fmla="*/ 9795219 w 10217663"/>
              <a:gd name="connsiteY18" fmla="*/ 1253663 h 1353372"/>
              <a:gd name="connsiteX19" fmla="*/ 10217663 w 10217663"/>
              <a:gd name="connsiteY19" fmla="*/ 1268963 h 1353372"/>
              <a:gd name="connsiteX20" fmla="*/ 9947250 w 10217663"/>
              <a:gd name="connsiteY20" fmla="*/ 1351125 h 1353372"/>
              <a:gd name="connsiteX21" fmla="*/ 9636278 w 10217663"/>
              <a:gd name="connsiteY21" fmla="*/ 1202310 h 1353372"/>
              <a:gd name="connsiteX22" fmla="*/ 9293717 w 10217663"/>
              <a:gd name="connsiteY22" fmla="*/ 1296630 h 1353372"/>
              <a:gd name="connsiteX23" fmla="*/ 8941284 w 10217663"/>
              <a:gd name="connsiteY23" fmla="*/ 1084937 h 1353372"/>
              <a:gd name="connsiteX24" fmla="*/ 8519748 w 10217663"/>
              <a:gd name="connsiteY24" fmla="*/ 1196025 h 1353372"/>
              <a:gd name="connsiteX25" fmla="*/ 8120917 w 10217663"/>
              <a:gd name="connsiteY25" fmla="*/ 995857 h 1353372"/>
              <a:gd name="connsiteX26" fmla="*/ 7746763 w 10217663"/>
              <a:gd name="connsiteY26" fmla="*/ 1131046 h 1353372"/>
              <a:gd name="connsiteX27" fmla="*/ 7347143 w 10217663"/>
              <a:gd name="connsiteY27" fmla="*/ 999767 h 1353372"/>
              <a:gd name="connsiteX28" fmla="*/ 7038741 w 10217663"/>
              <a:gd name="connsiteY28" fmla="*/ 951021 h 1353372"/>
              <a:gd name="connsiteX29" fmla="*/ 6465318 w 10217663"/>
              <a:gd name="connsiteY29" fmla="*/ 1010784 h 1353372"/>
              <a:gd name="connsiteX30" fmla="*/ 5953546 w 10217663"/>
              <a:gd name="connsiteY30" fmla="*/ 809664 h 1353372"/>
              <a:gd name="connsiteX31" fmla="*/ 5441773 w 10217663"/>
              <a:gd name="connsiteY31" fmla="*/ 880056 h 1353372"/>
              <a:gd name="connsiteX32" fmla="*/ 5091115 w 10217663"/>
              <a:gd name="connsiteY32" fmla="*/ 688991 h 1353372"/>
              <a:gd name="connsiteX33" fmla="*/ 4721502 w 10217663"/>
              <a:gd name="connsiteY33" fmla="*/ 759384 h 1353372"/>
              <a:gd name="connsiteX34" fmla="*/ 4370844 w 10217663"/>
              <a:gd name="connsiteY34" fmla="*/ 598487 h 1353372"/>
              <a:gd name="connsiteX35" fmla="*/ 3982277 w 10217663"/>
              <a:gd name="connsiteY35" fmla="*/ 699047 h 1353372"/>
              <a:gd name="connsiteX36" fmla="*/ 3631618 w 10217663"/>
              <a:gd name="connsiteY36" fmla="*/ 528095 h 1353372"/>
              <a:gd name="connsiteX37" fmla="*/ 3224096 w 10217663"/>
              <a:gd name="connsiteY37" fmla="*/ 608543 h 1353372"/>
              <a:gd name="connsiteX38" fmla="*/ 2914580 w 10217663"/>
              <a:gd name="connsiteY38" fmla="*/ 467900 h 1353372"/>
              <a:gd name="connsiteX39" fmla="*/ 2589121 w 10217663"/>
              <a:gd name="connsiteY39" fmla="*/ 497927 h 1353372"/>
              <a:gd name="connsiteX40" fmla="*/ 2251967 w 10217663"/>
              <a:gd name="connsiteY40" fmla="*/ 393239 h 1353372"/>
              <a:gd name="connsiteX41" fmla="*/ 1827383 w 10217663"/>
              <a:gd name="connsiteY41" fmla="*/ 411699 h 1353372"/>
              <a:gd name="connsiteX42" fmla="*/ 1649350 w 10217663"/>
              <a:gd name="connsiteY42" fmla="*/ 358611 h 1353372"/>
              <a:gd name="connsiteX43" fmla="*/ 1420738 w 10217663"/>
              <a:gd name="connsiteY43" fmla="*/ 241310 h 1353372"/>
              <a:gd name="connsiteX44" fmla="*/ 1117663 w 10217663"/>
              <a:gd name="connsiteY44" fmla="*/ 296855 h 1353372"/>
              <a:gd name="connsiteX45" fmla="*/ 929107 w 10217663"/>
              <a:gd name="connsiteY45" fmla="*/ 154328 h 1353372"/>
              <a:gd name="connsiteX46" fmla="*/ 609252 w 10217663"/>
              <a:gd name="connsiteY46" fmla="*/ 246551 h 1353372"/>
              <a:gd name="connsiteX47" fmla="*/ 317038 w 10217663"/>
              <a:gd name="connsiteY47" fmla="*/ 78873 h 1353372"/>
              <a:gd name="connsiteX48" fmla="*/ 1131 w 10217663"/>
              <a:gd name="connsiteY48" fmla="*/ 162712 h 1353372"/>
              <a:gd name="connsiteX49" fmla="*/ 34 w 10217663"/>
              <a:gd name="connsiteY49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6683438 w 10217663"/>
              <a:gd name="connsiteY12" fmla="*/ 588695 h 1353372"/>
              <a:gd name="connsiteX13" fmla="*/ 6936554 w 10217663"/>
              <a:gd name="connsiteY13" fmla="*/ 894130 h 1353372"/>
              <a:gd name="connsiteX14" fmla="*/ 8092775 w 10217663"/>
              <a:gd name="connsiteY14" fmla="*/ 956637 h 1353372"/>
              <a:gd name="connsiteX15" fmla="*/ 8345775 w 10217663"/>
              <a:gd name="connsiteY15" fmla="*/ 1021504 h 1353372"/>
              <a:gd name="connsiteX16" fmla="*/ 8920352 w 10217663"/>
              <a:gd name="connsiteY16" fmla="*/ 1048253 h 1353372"/>
              <a:gd name="connsiteX17" fmla="*/ 9160362 w 10217663"/>
              <a:gd name="connsiteY17" fmla="*/ 1146346 h 1353372"/>
              <a:gd name="connsiteX18" fmla="*/ 9624349 w 10217663"/>
              <a:gd name="connsiteY18" fmla="*/ 1167310 h 1353372"/>
              <a:gd name="connsiteX19" fmla="*/ 9795219 w 10217663"/>
              <a:gd name="connsiteY19" fmla="*/ 1253663 h 1353372"/>
              <a:gd name="connsiteX20" fmla="*/ 10217663 w 10217663"/>
              <a:gd name="connsiteY20" fmla="*/ 1268963 h 1353372"/>
              <a:gd name="connsiteX21" fmla="*/ 9947250 w 10217663"/>
              <a:gd name="connsiteY21" fmla="*/ 1351125 h 1353372"/>
              <a:gd name="connsiteX22" fmla="*/ 9636278 w 10217663"/>
              <a:gd name="connsiteY22" fmla="*/ 1202310 h 1353372"/>
              <a:gd name="connsiteX23" fmla="*/ 9293717 w 10217663"/>
              <a:gd name="connsiteY23" fmla="*/ 1296630 h 1353372"/>
              <a:gd name="connsiteX24" fmla="*/ 8941284 w 10217663"/>
              <a:gd name="connsiteY24" fmla="*/ 1084937 h 1353372"/>
              <a:gd name="connsiteX25" fmla="*/ 8519748 w 10217663"/>
              <a:gd name="connsiteY25" fmla="*/ 1196025 h 1353372"/>
              <a:gd name="connsiteX26" fmla="*/ 8120917 w 10217663"/>
              <a:gd name="connsiteY26" fmla="*/ 995857 h 1353372"/>
              <a:gd name="connsiteX27" fmla="*/ 7746763 w 10217663"/>
              <a:gd name="connsiteY27" fmla="*/ 1131046 h 1353372"/>
              <a:gd name="connsiteX28" fmla="*/ 7347143 w 10217663"/>
              <a:gd name="connsiteY28" fmla="*/ 999767 h 1353372"/>
              <a:gd name="connsiteX29" fmla="*/ 7038741 w 10217663"/>
              <a:gd name="connsiteY29" fmla="*/ 951021 h 1353372"/>
              <a:gd name="connsiteX30" fmla="*/ 6465318 w 10217663"/>
              <a:gd name="connsiteY30" fmla="*/ 1010784 h 1353372"/>
              <a:gd name="connsiteX31" fmla="*/ 5953546 w 10217663"/>
              <a:gd name="connsiteY31" fmla="*/ 809664 h 1353372"/>
              <a:gd name="connsiteX32" fmla="*/ 5441773 w 10217663"/>
              <a:gd name="connsiteY32" fmla="*/ 880056 h 1353372"/>
              <a:gd name="connsiteX33" fmla="*/ 5091115 w 10217663"/>
              <a:gd name="connsiteY33" fmla="*/ 688991 h 1353372"/>
              <a:gd name="connsiteX34" fmla="*/ 4721502 w 10217663"/>
              <a:gd name="connsiteY34" fmla="*/ 759384 h 1353372"/>
              <a:gd name="connsiteX35" fmla="*/ 4370844 w 10217663"/>
              <a:gd name="connsiteY35" fmla="*/ 598487 h 1353372"/>
              <a:gd name="connsiteX36" fmla="*/ 3982277 w 10217663"/>
              <a:gd name="connsiteY36" fmla="*/ 699047 h 1353372"/>
              <a:gd name="connsiteX37" fmla="*/ 3631618 w 10217663"/>
              <a:gd name="connsiteY37" fmla="*/ 528095 h 1353372"/>
              <a:gd name="connsiteX38" fmla="*/ 3224096 w 10217663"/>
              <a:gd name="connsiteY38" fmla="*/ 608543 h 1353372"/>
              <a:gd name="connsiteX39" fmla="*/ 2914580 w 10217663"/>
              <a:gd name="connsiteY39" fmla="*/ 467900 h 1353372"/>
              <a:gd name="connsiteX40" fmla="*/ 2589121 w 10217663"/>
              <a:gd name="connsiteY40" fmla="*/ 497927 h 1353372"/>
              <a:gd name="connsiteX41" fmla="*/ 2251967 w 10217663"/>
              <a:gd name="connsiteY41" fmla="*/ 393239 h 1353372"/>
              <a:gd name="connsiteX42" fmla="*/ 1827383 w 10217663"/>
              <a:gd name="connsiteY42" fmla="*/ 411699 h 1353372"/>
              <a:gd name="connsiteX43" fmla="*/ 1649350 w 10217663"/>
              <a:gd name="connsiteY43" fmla="*/ 358611 h 1353372"/>
              <a:gd name="connsiteX44" fmla="*/ 1420738 w 10217663"/>
              <a:gd name="connsiteY44" fmla="*/ 241310 h 1353372"/>
              <a:gd name="connsiteX45" fmla="*/ 1117663 w 10217663"/>
              <a:gd name="connsiteY45" fmla="*/ 296855 h 1353372"/>
              <a:gd name="connsiteX46" fmla="*/ 929107 w 10217663"/>
              <a:gd name="connsiteY46" fmla="*/ 154328 h 1353372"/>
              <a:gd name="connsiteX47" fmla="*/ 609252 w 10217663"/>
              <a:gd name="connsiteY47" fmla="*/ 246551 h 1353372"/>
              <a:gd name="connsiteX48" fmla="*/ 317038 w 10217663"/>
              <a:gd name="connsiteY48" fmla="*/ 78873 h 1353372"/>
              <a:gd name="connsiteX49" fmla="*/ 1131 w 10217663"/>
              <a:gd name="connsiteY49" fmla="*/ 162712 h 1353372"/>
              <a:gd name="connsiteX50" fmla="*/ 34 w 10217663"/>
              <a:gd name="connsiteY50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6683438 w 10217663"/>
              <a:gd name="connsiteY13" fmla="*/ 588695 h 1353372"/>
              <a:gd name="connsiteX14" fmla="*/ 6936554 w 10217663"/>
              <a:gd name="connsiteY14" fmla="*/ 894130 h 1353372"/>
              <a:gd name="connsiteX15" fmla="*/ 8092775 w 10217663"/>
              <a:gd name="connsiteY15" fmla="*/ 956637 h 1353372"/>
              <a:gd name="connsiteX16" fmla="*/ 8345775 w 10217663"/>
              <a:gd name="connsiteY16" fmla="*/ 1021504 h 1353372"/>
              <a:gd name="connsiteX17" fmla="*/ 8920352 w 10217663"/>
              <a:gd name="connsiteY17" fmla="*/ 1048253 h 1353372"/>
              <a:gd name="connsiteX18" fmla="*/ 9160362 w 10217663"/>
              <a:gd name="connsiteY18" fmla="*/ 1146346 h 1353372"/>
              <a:gd name="connsiteX19" fmla="*/ 9624349 w 10217663"/>
              <a:gd name="connsiteY19" fmla="*/ 1167310 h 1353372"/>
              <a:gd name="connsiteX20" fmla="*/ 9795219 w 10217663"/>
              <a:gd name="connsiteY20" fmla="*/ 1253663 h 1353372"/>
              <a:gd name="connsiteX21" fmla="*/ 10217663 w 10217663"/>
              <a:gd name="connsiteY21" fmla="*/ 1268963 h 1353372"/>
              <a:gd name="connsiteX22" fmla="*/ 9947250 w 10217663"/>
              <a:gd name="connsiteY22" fmla="*/ 1351125 h 1353372"/>
              <a:gd name="connsiteX23" fmla="*/ 9636278 w 10217663"/>
              <a:gd name="connsiteY23" fmla="*/ 1202310 h 1353372"/>
              <a:gd name="connsiteX24" fmla="*/ 9293717 w 10217663"/>
              <a:gd name="connsiteY24" fmla="*/ 1296630 h 1353372"/>
              <a:gd name="connsiteX25" fmla="*/ 8941284 w 10217663"/>
              <a:gd name="connsiteY25" fmla="*/ 1084937 h 1353372"/>
              <a:gd name="connsiteX26" fmla="*/ 8519748 w 10217663"/>
              <a:gd name="connsiteY26" fmla="*/ 1196025 h 1353372"/>
              <a:gd name="connsiteX27" fmla="*/ 8120917 w 10217663"/>
              <a:gd name="connsiteY27" fmla="*/ 995857 h 1353372"/>
              <a:gd name="connsiteX28" fmla="*/ 7746763 w 10217663"/>
              <a:gd name="connsiteY28" fmla="*/ 1131046 h 1353372"/>
              <a:gd name="connsiteX29" fmla="*/ 7347143 w 10217663"/>
              <a:gd name="connsiteY29" fmla="*/ 999767 h 1353372"/>
              <a:gd name="connsiteX30" fmla="*/ 7038741 w 10217663"/>
              <a:gd name="connsiteY30" fmla="*/ 951021 h 1353372"/>
              <a:gd name="connsiteX31" fmla="*/ 6465318 w 10217663"/>
              <a:gd name="connsiteY31" fmla="*/ 1010784 h 1353372"/>
              <a:gd name="connsiteX32" fmla="*/ 5953546 w 10217663"/>
              <a:gd name="connsiteY32" fmla="*/ 809664 h 1353372"/>
              <a:gd name="connsiteX33" fmla="*/ 5441773 w 10217663"/>
              <a:gd name="connsiteY33" fmla="*/ 880056 h 1353372"/>
              <a:gd name="connsiteX34" fmla="*/ 5091115 w 10217663"/>
              <a:gd name="connsiteY34" fmla="*/ 688991 h 1353372"/>
              <a:gd name="connsiteX35" fmla="*/ 4721502 w 10217663"/>
              <a:gd name="connsiteY35" fmla="*/ 759384 h 1353372"/>
              <a:gd name="connsiteX36" fmla="*/ 4370844 w 10217663"/>
              <a:gd name="connsiteY36" fmla="*/ 598487 h 1353372"/>
              <a:gd name="connsiteX37" fmla="*/ 3982277 w 10217663"/>
              <a:gd name="connsiteY37" fmla="*/ 699047 h 1353372"/>
              <a:gd name="connsiteX38" fmla="*/ 3631618 w 10217663"/>
              <a:gd name="connsiteY38" fmla="*/ 528095 h 1353372"/>
              <a:gd name="connsiteX39" fmla="*/ 3224096 w 10217663"/>
              <a:gd name="connsiteY39" fmla="*/ 608543 h 1353372"/>
              <a:gd name="connsiteX40" fmla="*/ 2914580 w 10217663"/>
              <a:gd name="connsiteY40" fmla="*/ 467900 h 1353372"/>
              <a:gd name="connsiteX41" fmla="*/ 2589121 w 10217663"/>
              <a:gd name="connsiteY41" fmla="*/ 497927 h 1353372"/>
              <a:gd name="connsiteX42" fmla="*/ 2251967 w 10217663"/>
              <a:gd name="connsiteY42" fmla="*/ 393239 h 1353372"/>
              <a:gd name="connsiteX43" fmla="*/ 1827383 w 10217663"/>
              <a:gd name="connsiteY43" fmla="*/ 411699 h 1353372"/>
              <a:gd name="connsiteX44" fmla="*/ 1649350 w 10217663"/>
              <a:gd name="connsiteY44" fmla="*/ 358611 h 1353372"/>
              <a:gd name="connsiteX45" fmla="*/ 1420738 w 10217663"/>
              <a:gd name="connsiteY45" fmla="*/ 241310 h 1353372"/>
              <a:gd name="connsiteX46" fmla="*/ 1117663 w 10217663"/>
              <a:gd name="connsiteY46" fmla="*/ 296855 h 1353372"/>
              <a:gd name="connsiteX47" fmla="*/ 929107 w 10217663"/>
              <a:gd name="connsiteY47" fmla="*/ 154328 h 1353372"/>
              <a:gd name="connsiteX48" fmla="*/ 609252 w 10217663"/>
              <a:gd name="connsiteY48" fmla="*/ 246551 h 1353372"/>
              <a:gd name="connsiteX49" fmla="*/ 317038 w 10217663"/>
              <a:gd name="connsiteY49" fmla="*/ 78873 h 1353372"/>
              <a:gd name="connsiteX50" fmla="*/ 1131 w 10217663"/>
              <a:gd name="connsiteY50" fmla="*/ 162712 h 1353372"/>
              <a:gd name="connsiteX51" fmla="*/ 34 w 10217663"/>
              <a:gd name="connsiteY51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6683438 w 10217663"/>
              <a:gd name="connsiteY14" fmla="*/ 588695 h 1353372"/>
              <a:gd name="connsiteX15" fmla="*/ 6936554 w 10217663"/>
              <a:gd name="connsiteY15" fmla="*/ 894130 h 1353372"/>
              <a:gd name="connsiteX16" fmla="*/ 8092775 w 10217663"/>
              <a:gd name="connsiteY16" fmla="*/ 956637 h 1353372"/>
              <a:gd name="connsiteX17" fmla="*/ 8345775 w 10217663"/>
              <a:gd name="connsiteY17" fmla="*/ 1021504 h 1353372"/>
              <a:gd name="connsiteX18" fmla="*/ 8920352 w 10217663"/>
              <a:gd name="connsiteY18" fmla="*/ 1048253 h 1353372"/>
              <a:gd name="connsiteX19" fmla="*/ 9160362 w 10217663"/>
              <a:gd name="connsiteY19" fmla="*/ 1146346 h 1353372"/>
              <a:gd name="connsiteX20" fmla="*/ 9624349 w 10217663"/>
              <a:gd name="connsiteY20" fmla="*/ 1167310 h 1353372"/>
              <a:gd name="connsiteX21" fmla="*/ 9795219 w 10217663"/>
              <a:gd name="connsiteY21" fmla="*/ 1253663 h 1353372"/>
              <a:gd name="connsiteX22" fmla="*/ 10217663 w 10217663"/>
              <a:gd name="connsiteY22" fmla="*/ 1268963 h 1353372"/>
              <a:gd name="connsiteX23" fmla="*/ 9947250 w 10217663"/>
              <a:gd name="connsiteY23" fmla="*/ 1351125 h 1353372"/>
              <a:gd name="connsiteX24" fmla="*/ 9636278 w 10217663"/>
              <a:gd name="connsiteY24" fmla="*/ 1202310 h 1353372"/>
              <a:gd name="connsiteX25" fmla="*/ 9293717 w 10217663"/>
              <a:gd name="connsiteY25" fmla="*/ 1296630 h 1353372"/>
              <a:gd name="connsiteX26" fmla="*/ 8941284 w 10217663"/>
              <a:gd name="connsiteY26" fmla="*/ 1084937 h 1353372"/>
              <a:gd name="connsiteX27" fmla="*/ 8519748 w 10217663"/>
              <a:gd name="connsiteY27" fmla="*/ 1196025 h 1353372"/>
              <a:gd name="connsiteX28" fmla="*/ 8120917 w 10217663"/>
              <a:gd name="connsiteY28" fmla="*/ 995857 h 1353372"/>
              <a:gd name="connsiteX29" fmla="*/ 7746763 w 10217663"/>
              <a:gd name="connsiteY29" fmla="*/ 1131046 h 1353372"/>
              <a:gd name="connsiteX30" fmla="*/ 7347143 w 10217663"/>
              <a:gd name="connsiteY30" fmla="*/ 999767 h 1353372"/>
              <a:gd name="connsiteX31" fmla="*/ 7038741 w 10217663"/>
              <a:gd name="connsiteY31" fmla="*/ 951021 h 1353372"/>
              <a:gd name="connsiteX32" fmla="*/ 6465318 w 10217663"/>
              <a:gd name="connsiteY32" fmla="*/ 1010784 h 1353372"/>
              <a:gd name="connsiteX33" fmla="*/ 5953546 w 10217663"/>
              <a:gd name="connsiteY33" fmla="*/ 809664 h 1353372"/>
              <a:gd name="connsiteX34" fmla="*/ 5441773 w 10217663"/>
              <a:gd name="connsiteY34" fmla="*/ 880056 h 1353372"/>
              <a:gd name="connsiteX35" fmla="*/ 5091115 w 10217663"/>
              <a:gd name="connsiteY35" fmla="*/ 688991 h 1353372"/>
              <a:gd name="connsiteX36" fmla="*/ 4721502 w 10217663"/>
              <a:gd name="connsiteY36" fmla="*/ 759384 h 1353372"/>
              <a:gd name="connsiteX37" fmla="*/ 4370844 w 10217663"/>
              <a:gd name="connsiteY37" fmla="*/ 598487 h 1353372"/>
              <a:gd name="connsiteX38" fmla="*/ 3982277 w 10217663"/>
              <a:gd name="connsiteY38" fmla="*/ 699047 h 1353372"/>
              <a:gd name="connsiteX39" fmla="*/ 3631618 w 10217663"/>
              <a:gd name="connsiteY39" fmla="*/ 528095 h 1353372"/>
              <a:gd name="connsiteX40" fmla="*/ 3224096 w 10217663"/>
              <a:gd name="connsiteY40" fmla="*/ 608543 h 1353372"/>
              <a:gd name="connsiteX41" fmla="*/ 2914580 w 10217663"/>
              <a:gd name="connsiteY41" fmla="*/ 467900 h 1353372"/>
              <a:gd name="connsiteX42" fmla="*/ 2589121 w 10217663"/>
              <a:gd name="connsiteY42" fmla="*/ 497927 h 1353372"/>
              <a:gd name="connsiteX43" fmla="*/ 2251967 w 10217663"/>
              <a:gd name="connsiteY43" fmla="*/ 393239 h 1353372"/>
              <a:gd name="connsiteX44" fmla="*/ 1827383 w 10217663"/>
              <a:gd name="connsiteY44" fmla="*/ 411699 h 1353372"/>
              <a:gd name="connsiteX45" fmla="*/ 1649350 w 10217663"/>
              <a:gd name="connsiteY45" fmla="*/ 358611 h 1353372"/>
              <a:gd name="connsiteX46" fmla="*/ 1420738 w 10217663"/>
              <a:gd name="connsiteY46" fmla="*/ 241310 h 1353372"/>
              <a:gd name="connsiteX47" fmla="*/ 1117663 w 10217663"/>
              <a:gd name="connsiteY47" fmla="*/ 296855 h 1353372"/>
              <a:gd name="connsiteX48" fmla="*/ 929107 w 10217663"/>
              <a:gd name="connsiteY48" fmla="*/ 154328 h 1353372"/>
              <a:gd name="connsiteX49" fmla="*/ 609252 w 10217663"/>
              <a:gd name="connsiteY49" fmla="*/ 246551 h 1353372"/>
              <a:gd name="connsiteX50" fmla="*/ 317038 w 10217663"/>
              <a:gd name="connsiteY50" fmla="*/ 78873 h 1353372"/>
              <a:gd name="connsiteX51" fmla="*/ 1131 w 10217663"/>
              <a:gd name="connsiteY51" fmla="*/ 162712 h 1353372"/>
              <a:gd name="connsiteX52" fmla="*/ 34 w 10217663"/>
              <a:gd name="connsiteY52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6683438 w 10217663"/>
              <a:gd name="connsiteY15" fmla="*/ 588695 h 1353372"/>
              <a:gd name="connsiteX16" fmla="*/ 6936554 w 10217663"/>
              <a:gd name="connsiteY16" fmla="*/ 894130 h 1353372"/>
              <a:gd name="connsiteX17" fmla="*/ 8092775 w 10217663"/>
              <a:gd name="connsiteY17" fmla="*/ 956637 h 1353372"/>
              <a:gd name="connsiteX18" fmla="*/ 8345775 w 10217663"/>
              <a:gd name="connsiteY18" fmla="*/ 1021504 h 1353372"/>
              <a:gd name="connsiteX19" fmla="*/ 8920352 w 10217663"/>
              <a:gd name="connsiteY19" fmla="*/ 1048253 h 1353372"/>
              <a:gd name="connsiteX20" fmla="*/ 9160362 w 10217663"/>
              <a:gd name="connsiteY20" fmla="*/ 1146346 h 1353372"/>
              <a:gd name="connsiteX21" fmla="*/ 9624349 w 10217663"/>
              <a:gd name="connsiteY21" fmla="*/ 1167310 h 1353372"/>
              <a:gd name="connsiteX22" fmla="*/ 9795219 w 10217663"/>
              <a:gd name="connsiteY22" fmla="*/ 1253663 h 1353372"/>
              <a:gd name="connsiteX23" fmla="*/ 10217663 w 10217663"/>
              <a:gd name="connsiteY23" fmla="*/ 1268963 h 1353372"/>
              <a:gd name="connsiteX24" fmla="*/ 9947250 w 10217663"/>
              <a:gd name="connsiteY24" fmla="*/ 1351125 h 1353372"/>
              <a:gd name="connsiteX25" fmla="*/ 9636278 w 10217663"/>
              <a:gd name="connsiteY25" fmla="*/ 1202310 h 1353372"/>
              <a:gd name="connsiteX26" fmla="*/ 9293717 w 10217663"/>
              <a:gd name="connsiteY26" fmla="*/ 1296630 h 1353372"/>
              <a:gd name="connsiteX27" fmla="*/ 8941284 w 10217663"/>
              <a:gd name="connsiteY27" fmla="*/ 1084937 h 1353372"/>
              <a:gd name="connsiteX28" fmla="*/ 8519748 w 10217663"/>
              <a:gd name="connsiteY28" fmla="*/ 1196025 h 1353372"/>
              <a:gd name="connsiteX29" fmla="*/ 8120917 w 10217663"/>
              <a:gd name="connsiteY29" fmla="*/ 995857 h 1353372"/>
              <a:gd name="connsiteX30" fmla="*/ 7746763 w 10217663"/>
              <a:gd name="connsiteY30" fmla="*/ 1131046 h 1353372"/>
              <a:gd name="connsiteX31" fmla="*/ 7347143 w 10217663"/>
              <a:gd name="connsiteY31" fmla="*/ 999767 h 1353372"/>
              <a:gd name="connsiteX32" fmla="*/ 7038741 w 10217663"/>
              <a:gd name="connsiteY32" fmla="*/ 951021 h 1353372"/>
              <a:gd name="connsiteX33" fmla="*/ 6465318 w 10217663"/>
              <a:gd name="connsiteY33" fmla="*/ 1010784 h 1353372"/>
              <a:gd name="connsiteX34" fmla="*/ 5953546 w 10217663"/>
              <a:gd name="connsiteY34" fmla="*/ 809664 h 1353372"/>
              <a:gd name="connsiteX35" fmla="*/ 5441773 w 10217663"/>
              <a:gd name="connsiteY35" fmla="*/ 880056 h 1353372"/>
              <a:gd name="connsiteX36" fmla="*/ 5091115 w 10217663"/>
              <a:gd name="connsiteY36" fmla="*/ 688991 h 1353372"/>
              <a:gd name="connsiteX37" fmla="*/ 4721502 w 10217663"/>
              <a:gd name="connsiteY37" fmla="*/ 759384 h 1353372"/>
              <a:gd name="connsiteX38" fmla="*/ 4370844 w 10217663"/>
              <a:gd name="connsiteY38" fmla="*/ 598487 h 1353372"/>
              <a:gd name="connsiteX39" fmla="*/ 3982277 w 10217663"/>
              <a:gd name="connsiteY39" fmla="*/ 699047 h 1353372"/>
              <a:gd name="connsiteX40" fmla="*/ 3631618 w 10217663"/>
              <a:gd name="connsiteY40" fmla="*/ 528095 h 1353372"/>
              <a:gd name="connsiteX41" fmla="*/ 3224096 w 10217663"/>
              <a:gd name="connsiteY41" fmla="*/ 608543 h 1353372"/>
              <a:gd name="connsiteX42" fmla="*/ 2914580 w 10217663"/>
              <a:gd name="connsiteY42" fmla="*/ 467900 h 1353372"/>
              <a:gd name="connsiteX43" fmla="*/ 2589121 w 10217663"/>
              <a:gd name="connsiteY43" fmla="*/ 497927 h 1353372"/>
              <a:gd name="connsiteX44" fmla="*/ 2251967 w 10217663"/>
              <a:gd name="connsiteY44" fmla="*/ 393239 h 1353372"/>
              <a:gd name="connsiteX45" fmla="*/ 1827383 w 10217663"/>
              <a:gd name="connsiteY45" fmla="*/ 411699 h 1353372"/>
              <a:gd name="connsiteX46" fmla="*/ 1649350 w 10217663"/>
              <a:gd name="connsiteY46" fmla="*/ 358611 h 1353372"/>
              <a:gd name="connsiteX47" fmla="*/ 1420738 w 10217663"/>
              <a:gd name="connsiteY47" fmla="*/ 241310 h 1353372"/>
              <a:gd name="connsiteX48" fmla="*/ 1117663 w 10217663"/>
              <a:gd name="connsiteY48" fmla="*/ 296855 h 1353372"/>
              <a:gd name="connsiteX49" fmla="*/ 929107 w 10217663"/>
              <a:gd name="connsiteY49" fmla="*/ 154328 h 1353372"/>
              <a:gd name="connsiteX50" fmla="*/ 609252 w 10217663"/>
              <a:gd name="connsiteY50" fmla="*/ 246551 h 1353372"/>
              <a:gd name="connsiteX51" fmla="*/ 317038 w 10217663"/>
              <a:gd name="connsiteY51" fmla="*/ 78873 h 1353372"/>
              <a:gd name="connsiteX52" fmla="*/ 1131 w 10217663"/>
              <a:gd name="connsiteY52" fmla="*/ 162712 h 1353372"/>
              <a:gd name="connsiteX53" fmla="*/ 34 w 10217663"/>
              <a:gd name="connsiteY53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6683438 w 10217663"/>
              <a:gd name="connsiteY16" fmla="*/ 588695 h 1353372"/>
              <a:gd name="connsiteX17" fmla="*/ 6936554 w 10217663"/>
              <a:gd name="connsiteY17" fmla="*/ 894130 h 1353372"/>
              <a:gd name="connsiteX18" fmla="*/ 8092775 w 10217663"/>
              <a:gd name="connsiteY18" fmla="*/ 956637 h 1353372"/>
              <a:gd name="connsiteX19" fmla="*/ 8345775 w 10217663"/>
              <a:gd name="connsiteY19" fmla="*/ 1021504 h 1353372"/>
              <a:gd name="connsiteX20" fmla="*/ 8920352 w 10217663"/>
              <a:gd name="connsiteY20" fmla="*/ 1048253 h 1353372"/>
              <a:gd name="connsiteX21" fmla="*/ 9160362 w 10217663"/>
              <a:gd name="connsiteY21" fmla="*/ 1146346 h 1353372"/>
              <a:gd name="connsiteX22" fmla="*/ 9624349 w 10217663"/>
              <a:gd name="connsiteY22" fmla="*/ 1167310 h 1353372"/>
              <a:gd name="connsiteX23" fmla="*/ 9795219 w 10217663"/>
              <a:gd name="connsiteY23" fmla="*/ 1253663 h 1353372"/>
              <a:gd name="connsiteX24" fmla="*/ 10217663 w 10217663"/>
              <a:gd name="connsiteY24" fmla="*/ 1268963 h 1353372"/>
              <a:gd name="connsiteX25" fmla="*/ 9947250 w 10217663"/>
              <a:gd name="connsiteY25" fmla="*/ 1351125 h 1353372"/>
              <a:gd name="connsiteX26" fmla="*/ 9636278 w 10217663"/>
              <a:gd name="connsiteY26" fmla="*/ 1202310 h 1353372"/>
              <a:gd name="connsiteX27" fmla="*/ 9293717 w 10217663"/>
              <a:gd name="connsiteY27" fmla="*/ 1296630 h 1353372"/>
              <a:gd name="connsiteX28" fmla="*/ 8941284 w 10217663"/>
              <a:gd name="connsiteY28" fmla="*/ 1084937 h 1353372"/>
              <a:gd name="connsiteX29" fmla="*/ 8519748 w 10217663"/>
              <a:gd name="connsiteY29" fmla="*/ 1196025 h 1353372"/>
              <a:gd name="connsiteX30" fmla="*/ 8120917 w 10217663"/>
              <a:gd name="connsiteY30" fmla="*/ 995857 h 1353372"/>
              <a:gd name="connsiteX31" fmla="*/ 7746763 w 10217663"/>
              <a:gd name="connsiteY31" fmla="*/ 1131046 h 1353372"/>
              <a:gd name="connsiteX32" fmla="*/ 7347143 w 10217663"/>
              <a:gd name="connsiteY32" fmla="*/ 999767 h 1353372"/>
              <a:gd name="connsiteX33" fmla="*/ 7038741 w 10217663"/>
              <a:gd name="connsiteY33" fmla="*/ 951021 h 1353372"/>
              <a:gd name="connsiteX34" fmla="*/ 6465318 w 10217663"/>
              <a:gd name="connsiteY34" fmla="*/ 1010784 h 1353372"/>
              <a:gd name="connsiteX35" fmla="*/ 5953546 w 10217663"/>
              <a:gd name="connsiteY35" fmla="*/ 809664 h 1353372"/>
              <a:gd name="connsiteX36" fmla="*/ 5441773 w 10217663"/>
              <a:gd name="connsiteY36" fmla="*/ 880056 h 1353372"/>
              <a:gd name="connsiteX37" fmla="*/ 5091115 w 10217663"/>
              <a:gd name="connsiteY37" fmla="*/ 688991 h 1353372"/>
              <a:gd name="connsiteX38" fmla="*/ 4721502 w 10217663"/>
              <a:gd name="connsiteY38" fmla="*/ 759384 h 1353372"/>
              <a:gd name="connsiteX39" fmla="*/ 4370844 w 10217663"/>
              <a:gd name="connsiteY39" fmla="*/ 598487 h 1353372"/>
              <a:gd name="connsiteX40" fmla="*/ 3982277 w 10217663"/>
              <a:gd name="connsiteY40" fmla="*/ 699047 h 1353372"/>
              <a:gd name="connsiteX41" fmla="*/ 3631618 w 10217663"/>
              <a:gd name="connsiteY41" fmla="*/ 528095 h 1353372"/>
              <a:gd name="connsiteX42" fmla="*/ 3224096 w 10217663"/>
              <a:gd name="connsiteY42" fmla="*/ 608543 h 1353372"/>
              <a:gd name="connsiteX43" fmla="*/ 2914580 w 10217663"/>
              <a:gd name="connsiteY43" fmla="*/ 467900 h 1353372"/>
              <a:gd name="connsiteX44" fmla="*/ 2589121 w 10217663"/>
              <a:gd name="connsiteY44" fmla="*/ 497927 h 1353372"/>
              <a:gd name="connsiteX45" fmla="*/ 2251967 w 10217663"/>
              <a:gd name="connsiteY45" fmla="*/ 393239 h 1353372"/>
              <a:gd name="connsiteX46" fmla="*/ 1827383 w 10217663"/>
              <a:gd name="connsiteY46" fmla="*/ 411699 h 1353372"/>
              <a:gd name="connsiteX47" fmla="*/ 1649350 w 10217663"/>
              <a:gd name="connsiteY47" fmla="*/ 358611 h 1353372"/>
              <a:gd name="connsiteX48" fmla="*/ 1420738 w 10217663"/>
              <a:gd name="connsiteY48" fmla="*/ 241310 h 1353372"/>
              <a:gd name="connsiteX49" fmla="*/ 1117663 w 10217663"/>
              <a:gd name="connsiteY49" fmla="*/ 296855 h 1353372"/>
              <a:gd name="connsiteX50" fmla="*/ 929107 w 10217663"/>
              <a:gd name="connsiteY50" fmla="*/ 154328 h 1353372"/>
              <a:gd name="connsiteX51" fmla="*/ 609252 w 10217663"/>
              <a:gd name="connsiteY51" fmla="*/ 246551 h 1353372"/>
              <a:gd name="connsiteX52" fmla="*/ 317038 w 10217663"/>
              <a:gd name="connsiteY52" fmla="*/ 78873 h 1353372"/>
              <a:gd name="connsiteX53" fmla="*/ 1131 w 10217663"/>
              <a:gd name="connsiteY53" fmla="*/ 162712 h 1353372"/>
              <a:gd name="connsiteX54" fmla="*/ 34 w 10217663"/>
              <a:gd name="connsiteY54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6683438 w 10217663"/>
              <a:gd name="connsiteY17" fmla="*/ 588695 h 1353372"/>
              <a:gd name="connsiteX18" fmla="*/ 6936554 w 10217663"/>
              <a:gd name="connsiteY18" fmla="*/ 894130 h 1353372"/>
              <a:gd name="connsiteX19" fmla="*/ 8092775 w 10217663"/>
              <a:gd name="connsiteY19" fmla="*/ 956637 h 1353372"/>
              <a:gd name="connsiteX20" fmla="*/ 8345775 w 10217663"/>
              <a:gd name="connsiteY20" fmla="*/ 1021504 h 1353372"/>
              <a:gd name="connsiteX21" fmla="*/ 8920352 w 10217663"/>
              <a:gd name="connsiteY21" fmla="*/ 1048253 h 1353372"/>
              <a:gd name="connsiteX22" fmla="*/ 9160362 w 10217663"/>
              <a:gd name="connsiteY22" fmla="*/ 1146346 h 1353372"/>
              <a:gd name="connsiteX23" fmla="*/ 9624349 w 10217663"/>
              <a:gd name="connsiteY23" fmla="*/ 1167310 h 1353372"/>
              <a:gd name="connsiteX24" fmla="*/ 9795219 w 10217663"/>
              <a:gd name="connsiteY24" fmla="*/ 1253663 h 1353372"/>
              <a:gd name="connsiteX25" fmla="*/ 10217663 w 10217663"/>
              <a:gd name="connsiteY25" fmla="*/ 1268963 h 1353372"/>
              <a:gd name="connsiteX26" fmla="*/ 9947250 w 10217663"/>
              <a:gd name="connsiteY26" fmla="*/ 1351125 h 1353372"/>
              <a:gd name="connsiteX27" fmla="*/ 9636278 w 10217663"/>
              <a:gd name="connsiteY27" fmla="*/ 1202310 h 1353372"/>
              <a:gd name="connsiteX28" fmla="*/ 9293717 w 10217663"/>
              <a:gd name="connsiteY28" fmla="*/ 1296630 h 1353372"/>
              <a:gd name="connsiteX29" fmla="*/ 8941284 w 10217663"/>
              <a:gd name="connsiteY29" fmla="*/ 1084937 h 1353372"/>
              <a:gd name="connsiteX30" fmla="*/ 8519748 w 10217663"/>
              <a:gd name="connsiteY30" fmla="*/ 1196025 h 1353372"/>
              <a:gd name="connsiteX31" fmla="*/ 8120917 w 10217663"/>
              <a:gd name="connsiteY31" fmla="*/ 995857 h 1353372"/>
              <a:gd name="connsiteX32" fmla="*/ 7746763 w 10217663"/>
              <a:gd name="connsiteY32" fmla="*/ 1131046 h 1353372"/>
              <a:gd name="connsiteX33" fmla="*/ 7347143 w 10217663"/>
              <a:gd name="connsiteY33" fmla="*/ 999767 h 1353372"/>
              <a:gd name="connsiteX34" fmla="*/ 7038741 w 10217663"/>
              <a:gd name="connsiteY34" fmla="*/ 951021 h 1353372"/>
              <a:gd name="connsiteX35" fmla="*/ 6465318 w 10217663"/>
              <a:gd name="connsiteY35" fmla="*/ 1010784 h 1353372"/>
              <a:gd name="connsiteX36" fmla="*/ 5953546 w 10217663"/>
              <a:gd name="connsiteY36" fmla="*/ 809664 h 1353372"/>
              <a:gd name="connsiteX37" fmla="*/ 5441773 w 10217663"/>
              <a:gd name="connsiteY37" fmla="*/ 880056 h 1353372"/>
              <a:gd name="connsiteX38" fmla="*/ 5091115 w 10217663"/>
              <a:gd name="connsiteY38" fmla="*/ 688991 h 1353372"/>
              <a:gd name="connsiteX39" fmla="*/ 4721502 w 10217663"/>
              <a:gd name="connsiteY39" fmla="*/ 759384 h 1353372"/>
              <a:gd name="connsiteX40" fmla="*/ 4370844 w 10217663"/>
              <a:gd name="connsiteY40" fmla="*/ 598487 h 1353372"/>
              <a:gd name="connsiteX41" fmla="*/ 3982277 w 10217663"/>
              <a:gd name="connsiteY41" fmla="*/ 699047 h 1353372"/>
              <a:gd name="connsiteX42" fmla="*/ 3631618 w 10217663"/>
              <a:gd name="connsiteY42" fmla="*/ 528095 h 1353372"/>
              <a:gd name="connsiteX43" fmla="*/ 3224096 w 10217663"/>
              <a:gd name="connsiteY43" fmla="*/ 608543 h 1353372"/>
              <a:gd name="connsiteX44" fmla="*/ 2914580 w 10217663"/>
              <a:gd name="connsiteY44" fmla="*/ 467900 h 1353372"/>
              <a:gd name="connsiteX45" fmla="*/ 2589121 w 10217663"/>
              <a:gd name="connsiteY45" fmla="*/ 497927 h 1353372"/>
              <a:gd name="connsiteX46" fmla="*/ 2251967 w 10217663"/>
              <a:gd name="connsiteY46" fmla="*/ 393239 h 1353372"/>
              <a:gd name="connsiteX47" fmla="*/ 1827383 w 10217663"/>
              <a:gd name="connsiteY47" fmla="*/ 411699 h 1353372"/>
              <a:gd name="connsiteX48" fmla="*/ 1649350 w 10217663"/>
              <a:gd name="connsiteY48" fmla="*/ 358611 h 1353372"/>
              <a:gd name="connsiteX49" fmla="*/ 1420738 w 10217663"/>
              <a:gd name="connsiteY49" fmla="*/ 241310 h 1353372"/>
              <a:gd name="connsiteX50" fmla="*/ 1117663 w 10217663"/>
              <a:gd name="connsiteY50" fmla="*/ 296855 h 1353372"/>
              <a:gd name="connsiteX51" fmla="*/ 929107 w 10217663"/>
              <a:gd name="connsiteY51" fmla="*/ 154328 h 1353372"/>
              <a:gd name="connsiteX52" fmla="*/ 609252 w 10217663"/>
              <a:gd name="connsiteY52" fmla="*/ 246551 h 1353372"/>
              <a:gd name="connsiteX53" fmla="*/ 317038 w 10217663"/>
              <a:gd name="connsiteY53" fmla="*/ 78873 h 1353372"/>
              <a:gd name="connsiteX54" fmla="*/ 1131 w 10217663"/>
              <a:gd name="connsiteY54" fmla="*/ 162712 h 1353372"/>
              <a:gd name="connsiteX55" fmla="*/ 34 w 10217663"/>
              <a:gd name="connsiteY55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683438 w 10217663"/>
              <a:gd name="connsiteY18" fmla="*/ 588695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8092775 w 10217663"/>
              <a:gd name="connsiteY20" fmla="*/ 956637 h 1353372"/>
              <a:gd name="connsiteX21" fmla="*/ 8345775 w 10217663"/>
              <a:gd name="connsiteY21" fmla="*/ 1021504 h 1353372"/>
              <a:gd name="connsiteX22" fmla="*/ 8920352 w 10217663"/>
              <a:gd name="connsiteY22" fmla="*/ 1048253 h 1353372"/>
              <a:gd name="connsiteX23" fmla="*/ 9160362 w 10217663"/>
              <a:gd name="connsiteY23" fmla="*/ 1146346 h 1353372"/>
              <a:gd name="connsiteX24" fmla="*/ 9624349 w 10217663"/>
              <a:gd name="connsiteY24" fmla="*/ 1167310 h 1353372"/>
              <a:gd name="connsiteX25" fmla="*/ 9795219 w 10217663"/>
              <a:gd name="connsiteY25" fmla="*/ 1253663 h 1353372"/>
              <a:gd name="connsiteX26" fmla="*/ 10217663 w 10217663"/>
              <a:gd name="connsiteY26" fmla="*/ 1268963 h 1353372"/>
              <a:gd name="connsiteX27" fmla="*/ 9947250 w 10217663"/>
              <a:gd name="connsiteY27" fmla="*/ 1351125 h 1353372"/>
              <a:gd name="connsiteX28" fmla="*/ 9636278 w 10217663"/>
              <a:gd name="connsiteY28" fmla="*/ 1202310 h 1353372"/>
              <a:gd name="connsiteX29" fmla="*/ 9293717 w 10217663"/>
              <a:gd name="connsiteY29" fmla="*/ 1296630 h 1353372"/>
              <a:gd name="connsiteX30" fmla="*/ 8941284 w 10217663"/>
              <a:gd name="connsiteY30" fmla="*/ 1084937 h 1353372"/>
              <a:gd name="connsiteX31" fmla="*/ 8519748 w 10217663"/>
              <a:gd name="connsiteY31" fmla="*/ 1196025 h 1353372"/>
              <a:gd name="connsiteX32" fmla="*/ 8120917 w 10217663"/>
              <a:gd name="connsiteY32" fmla="*/ 995857 h 1353372"/>
              <a:gd name="connsiteX33" fmla="*/ 7746763 w 10217663"/>
              <a:gd name="connsiteY33" fmla="*/ 1131046 h 1353372"/>
              <a:gd name="connsiteX34" fmla="*/ 7347143 w 10217663"/>
              <a:gd name="connsiteY34" fmla="*/ 999767 h 1353372"/>
              <a:gd name="connsiteX35" fmla="*/ 7038741 w 10217663"/>
              <a:gd name="connsiteY35" fmla="*/ 951021 h 1353372"/>
              <a:gd name="connsiteX36" fmla="*/ 6465318 w 10217663"/>
              <a:gd name="connsiteY36" fmla="*/ 1010784 h 1353372"/>
              <a:gd name="connsiteX37" fmla="*/ 5953546 w 10217663"/>
              <a:gd name="connsiteY37" fmla="*/ 809664 h 1353372"/>
              <a:gd name="connsiteX38" fmla="*/ 5441773 w 10217663"/>
              <a:gd name="connsiteY38" fmla="*/ 880056 h 1353372"/>
              <a:gd name="connsiteX39" fmla="*/ 5091115 w 10217663"/>
              <a:gd name="connsiteY39" fmla="*/ 688991 h 1353372"/>
              <a:gd name="connsiteX40" fmla="*/ 4721502 w 10217663"/>
              <a:gd name="connsiteY40" fmla="*/ 759384 h 1353372"/>
              <a:gd name="connsiteX41" fmla="*/ 4370844 w 10217663"/>
              <a:gd name="connsiteY41" fmla="*/ 598487 h 1353372"/>
              <a:gd name="connsiteX42" fmla="*/ 3982277 w 10217663"/>
              <a:gd name="connsiteY42" fmla="*/ 699047 h 1353372"/>
              <a:gd name="connsiteX43" fmla="*/ 3631618 w 10217663"/>
              <a:gd name="connsiteY43" fmla="*/ 528095 h 1353372"/>
              <a:gd name="connsiteX44" fmla="*/ 3224096 w 10217663"/>
              <a:gd name="connsiteY44" fmla="*/ 608543 h 1353372"/>
              <a:gd name="connsiteX45" fmla="*/ 2914580 w 10217663"/>
              <a:gd name="connsiteY45" fmla="*/ 467900 h 1353372"/>
              <a:gd name="connsiteX46" fmla="*/ 2589121 w 10217663"/>
              <a:gd name="connsiteY46" fmla="*/ 497927 h 1353372"/>
              <a:gd name="connsiteX47" fmla="*/ 2251967 w 10217663"/>
              <a:gd name="connsiteY47" fmla="*/ 393239 h 1353372"/>
              <a:gd name="connsiteX48" fmla="*/ 1827383 w 10217663"/>
              <a:gd name="connsiteY48" fmla="*/ 411699 h 1353372"/>
              <a:gd name="connsiteX49" fmla="*/ 1649350 w 10217663"/>
              <a:gd name="connsiteY49" fmla="*/ 358611 h 1353372"/>
              <a:gd name="connsiteX50" fmla="*/ 1420738 w 10217663"/>
              <a:gd name="connsiteY50" fmla="*/ 241310 h 1353372"/>
              <a:gd name="connsiteX51" fmla="*/ 1117663 w 10217663"/>
              <a:gd name="connsiteY51" fmla="*/ 296855 h 1353372"/>
              <a:gd name="connsiteX52" fmla="*/ 929107 w 10217663"/>
              <a:gd name="connsiteY52" fmla="*/ 154328 h 1353372"/>
              <a:gd name="connsiteX53" fmla="*/ 609252 w 10217663"/>
              <a:gd name="connsiteY53" fmla="*/ 246551 h 1353372"/>
              <a:gd name="connsiteX54" fmla="*/ 317038 w 10217663"/>
              <a:gd name="connsiteY54" fmla="*/ 78873 h 1353372"/>
              <a:gd name="connsiteX55" fmla="*/ 1131 w 10217663"/>
              <a:gd name="connsiteY55" fmla="*/ 162712 h 1353372"/>
              <a:gd name="connsiteX56" fmla="*/ 34 w 10217663"/>
              <a:gd name="connsiteY56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6936554 w 10217663"/>
              <a:gd name="connsiteY19" fmla="*/ 894130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10270 w 10217663"/>
              <a:gd name="connsiteY18" fmla="*/ 88094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1353372"/>
              <a:gd name="connsiteX1" fmla="*/ 339262 w 10217663"/>
              <a:gd name="connsiteY1" fmla="*/ 36803 h 1353372"/>
              <a:gd name="connsiteX2" fmla="*/ 520608 w 10217663"/>
              <a:gd name="connsiteY2" fmla="*/ 100838 h 1353372"/>
              <a:gd name="connsiteX3" fmla="*/ 971443 w 10217663"/>
              <a:gd name="connsiteY3" fmla="*/ 120711 h 1353372"/>
              <a:gd name="connsiteX4" fmla="*/ 1136124 w 10217663"/>
              <a:gd name="connsiteY4" fmla="*/ 176019 h 1353372"/>
              <a:gd name="connsiteX5" fmla="*/ 1448231 w 10217663"/>
              <a:gd name="connsiteY5" fmla="*/ 196065 h 1353372"/>
              <a:gd name="connsiteX6" fmla="*/ 1665951 w 10217663"/>
              <a:gd name="connsiteY6" fmla="*/ 258796 h 1353372"/>
              <a:gd name="connsiteX7" fmla="*/ 2287419 w 10217663"/>
              <a:gd name="connsiteY7" fmla="*/ 357527 h 1353372"/>
              <a:gd name="connsiteX8" fmla="*/ 2454662 w 10217663"/>
              <a:gd name="connsiteY8" fmla="*/ 407423 h 1353372"/>
              <a:gd name="connsiteX9" fmla="*/ 2899157 w 10217663"/>
              <a:gd name="connsiteY9" fmla="*/ 434692 h 1353372"/>
              <a:gd name="connsiteX10" fmla="*/ 3061798 w 10217663"/>
              <a:gd name="connsiteY10" fmla="*/ 479701 h 1353372"/>
              <a:gd name="connsiteX11" fmla="*/ 3600817 w 10217663"/>
              <a:gd name="connsiteY11" fmla="*/ 492271 h 1353372"/>
              <a:gd name="connsiteX12" fmla="*/ 3817017 w 10217663"/>
              <a:gd name="connsiteY12" fmla="*/ 542551 h 1353372"/>
              <a:gd name="connsiteX13" fmla="*/ 4361959 w 10217663"/>
              <a:gd name="connsiteY13" fmla="*/ 551979 h 1353372"/>
              <a:gd name="connsiteX14" fmla="*/ 4587043 w 10217663"/>
              <a:gd name="connsiteY14" fmla="*/ 649396 h 1353372"/>
              <a:gd name="connsiteX15" fmla="*/ 5093484 w 10217663"/>
              <a:gd name="connsiteY15" fmla="*/ 649396 h 1353372"/>
              <a:gd name="connsiteX16" fmla="*/ 5339301 w 10217663"/>
              <a:gd name="connsiteY16" fmla="*/ 762526 h 1353372"/>
              <a:gd name="connsiteX17" fmla="*/ 5964206 w 10217663"/>
              <a:gd name="connsiteY17" fmla="*/ 759384 h 1353372"/>
              <a:gd name="connsiteX18" fmla="*/ 6301385 w 10217663"/>
              <a:gd name="connsiteY18" fmla="*/ 906089 h 1353372"/>
              <a:gd name="connsiteX19" fmla="*/ 7040212 w 10217663"/>
              <a:gd name="connsiteY19" fmla="*/ 912985 h 1353372"/>
              <a:gd name="connsiteX20" fmla="*/ 7373948 w 10217663"/>
              <a:gd name="connsiteY20" fmla="*/ 957362 h 1353372"/>
              <a:gd name="connsiteX21" fmla="*/ 8092775 w 10217663"/>
              <a:gd name="connsiteY21" fmla="*/ 956637 h 1353372"/>
              <a:gd name="connsiteX22" fmla="*/ 8345775 w 10217663"/>
              <a:gd name="connsiteY22" fmla="*/ 1021504 h 1353372"/>
              <a:gd name="connsiteX23" fmla="*/ 8920352 w 10217663"/>
              <a:gd name="connsiteY23" fmla="*/ 1048253 h 1353372"/>
              <a:gd name="connsiteX24" fmla="*/ 9160362 w 10217663"/>
              <a:gd name="connsiteY24" fmla="*/ 1146346 h 1353372"/>
              <a:gd name="connsiteX25" fmla="*/ 9624349 w 10217663"/>
              <a:gd name="connsiteY25" fmla="*/ 1167310 h 1353372"/>
              <a:gd name="connsiteX26" fmla="*/ 9795219 w 10217663"/>
              <a:gd name="connsiteY26" fmla="*/ 1253663 h 1353372"/>
              <a:gd name="connsiteX27" fmla="*/ 10217663 w 10217663"/>
              <a:gd name="connsiteY27" fmla="*/ 1268963 h 1353372"/>
              <a:gd name="connsiteX28" fmla="*/ 9947250 w 10217663"/>
              <a:gd name="connsiteY28" fmla="*/ 1351125 h 1353372"/>
              <a:gd name="connsiteX29" fmla="*/ 9636278 w 10217663"/>
              <a:gd name="connsiteY29" fmla="*/ 1202310 h 1353372"/>
              <a:gd name="connsiteX30" fmla="*/ 9293717 w 10217663"/>
              <a:gd name="connsiteY30" fmla="*/ 1296630 h 1353372"/>
              <a:gd name="connsiteX31" fmla="*/ 8941284 w 10217663"/>
              <a:gd name="connsiteY31" fmla="*/ 1084937 h 1353372"/>
              <a:gd name="connsiteX32" fmla="*/ 8519748 w 10217663"/>
              <a:gd name="connsiteY32" fmla="*/ 1196025 h 1353372"/>
              <a:gd name="connsiteX33" fmla="*/ 8120917 w 10217663"/>
              <a:gd name="connsiteY33" fmla="*/ 995857 h 1353372"/>
              <a:gd name="connsiteX34" fmla="*/ 7746763 w 10217663"/>
              <a:gd name="connsiteY34" fmla="*/ 1131046 h 1353372"/>
              <a:gd name="connsiteX35" fmla="*/ 7347143 w 10217663"/>
              <a:gd name="connsiteY35" fmla="*/ 999767 h 1353372"/>
              <a:gd name="connsiteX36" fmla="*/ 7038741 w 10217663"/>
              <a:gd name="connsiteY36" fmla="*/ 951021 h 1353372"/>
              <a:gd name="connsiteX37" fmla="*/ 6465318 w 10217663"/>
              <a:gd name="connsiteY37" fmla="*/ 1010784 h 1353372"/>
              <a:gd name="connsiteX38" fmla="*/ 5953546 w 10217663"/>
              <a:gd name="connsiteY38" fmla="*/ 809664 h 1353372"/>
              <a:gd name="connsiteX39" fmla="*/ 5441773 w 10217663"/>
              <a:gd name="connsiteY39" fmla="*/ 880056 h 1353372"/>
              <a:gd name="connsiteX40" fmla="*/ 5091115 w 10217663"/>
              <a:gd name="connsiteY40" fmla="*/ 688991 h 1353372"/>
              <a:gd name="connsiteX41" fmla="*/ 4721502 w 10217663"/>
              <a:gd name="connsiteY41" fmla="*/ 759384 h 1353372"/>
              <a:gd name="connsiteX42" fmla="*/ 4370844 w 10217663"/>
              <a:gd name="connsiteY42" fmla="*/ 598487 h 1353372"/>
              <a:gd name="connsiteX43" fmla="*/ 3982277 w 10217663"/>
              <a:gd name="connsiteY43" fmla="*/ 699047 h 1353372"/>
              <a:gd name="connsiteX44" fmla="*/ 3631618 w 10217663"/>
              <a:gd name="connsiteY44" fmla="*/ 528095 h 1353372"/>
              <a:gd name="connsiteX45" fmla="*/ 3224096 w 10217663"/>
              <a:gd name="connsiteY45" fmla="*/ 608543 h 1353372"/>
              <a:gd name="connsiteX46" fmla="*/ 2914580 w 10217663"/>
              <a:gd name="connsiteY46" fmla="*/ 467900 h 1353372"/>
              <a:gd name="connsiteX47" fmla="*/ 2589121 w 10217663"/>
              <a:gd name="connsiteY47" fmla="*/ 497927 h 1353372"/>
              <a:gd name="connsiteX48" fmla="*/ 2251967 w 10217663"/>
              <a:gd name="connsiteY48" fmla="*/ 393239 h 1353372"/>
              <a:gd name="connsiteX49" fmla="*/ 1827383 w 10217663"/>
              <a:gd name="connsiteY49" fmla="*/ 411699 h 1353372"/>
              <a:gd name="connsiteX50" fmla="*/ 1649350 w 10217663"/>
              <a:gd name="connsiteY50" fmla="*/ 358611 h 1353372"/>
              <a:gd name="connsiteX51" fmla="*/ 1420738 w 10217663"/>
              <a:gd name="connsiteY51" fmla="*/ 241310 h 1353372"/>
              <a:gd name="connsiteX52" fmla="*/ 1117663 w 10217663"/>
              <a:gd name="connsiteY52" fmla="*/ 296855 h 1353372"/>
              <a:gd name="connsiteX53" fmla="*/ 929107 w 10217663"/>
              <a:gd name="connsiteY53" fmla="*/ 154328 h 1353372"/>
              <a:gd name="connsiteX54" fmla="*/ 609252 w 10217663"/>
              <a:gd name="connsiteY54" fmla="*/ 246551 h 1353372"/>
              <a:gd name="connsiteX55" fmla="*/ 317038 w 10217663"/>
              <a:gd name="connsiteY55" fmla="*/ 78873 h 1353372"/>
              <a:gd name="connsiteX56" fmla="*/ 1131 w 10217663"/>
              <a:gd name="connsiteY56" fmla="*/ 162712 h 1353372"/>
              <a:gd name="connsiteX57" fmla="*/ 34 w 10217663"/>
              <a:gd name="connsiteY57" fmla="*/ 0 h 1353372"/>
              <a:gd name="connsiteX0" fmla="*/ 34 w 10217663"/>
              <a:gd name="connsiteY0" fmla="*/ 0 h 2050630"/>
              <a:gd name="connsiteX1" fmla="*/ 339262 w 10217663"/>
              <a:gd name="connsiteY1" fmla="*/ 36803 h 2050630"/>
              <a:gd name="connsiteX2" fmla="*/ 520608 w 10217663"/>
              <a:gd name="connsiteY2" fmla="*/ 100838 h 2050630"/>
              <a:gd name="connsiteX3" fmla="*/ 971443 w 10217663"/>
              <a:gd name="connsiteY3" fmla="*/ 120711 h 2050630"/>
              <a:gd name="connsiteX4" fmla="*/ 1136124 w 10217663"/>
              <a:gd name="connsiteY4" fmla="*/ 176019 h 2050630"/>
              <a:gd name="connsiteX5" fmla="*/ 1448231 w 10217663"/>
              <a:gd name="connsiteY5" fmla="*/ 196065 h 2050630"/>
              <a:gd name="connsiteX6" fmla="*/ 1665951 w 10217663"/>
              <a:gd name="connsiteY6" fmla="*/ 258796 h 2050630"/>
              <a:gd name="connsiteX7" fmla="*/ 2287419 w 10217663"/>
              <a:gd name="connsiteY7" fmla="*/ 357527 h 2050630"/>
              <a:gd name="connsiteX8" fmla="*/ 2454662 w 10217663"/>
              <a:gd name="connsiteY8" fmla="*/ 407423 h 2050630"/>
              <a:gd name="connsiteX9" fmla="*/ 2899157 w 10217663"/>
              <a:gd name="connsiteY9" fmla="*/ 434692 h 2050630"/>
              <a:gd name="connsiteX10" fmla="*/ 3061798 w 10217663"/>
              <a:gd name="connsiteY10" fmla="*/ 479701 h 2050630"/>
              <a:gd name="connsiteX11" fmla="*/ 3600817 w 10217663"/>
              <a:gd name="connsiteY11" fmla="*/ 492271 h 2050630"/>
              <a:gd name="connsiteX12" fmla="*/ 3817017 w 10217663"/>
              <a:gd name="connsiteY12" fmla="*/ 542551 h 2050630"/>
              <a:gd name="connsiteX13" fmla="*/ 4361959 w 10217663"/>
              <a:gd name="connsiteY13" fmla="*/ 551979 h 2050630"/>
              <a:gd name="connsiteX14" fmla="*/ 4587043 w 10217663"/>
              <a:gd name="connsiteY14" fmla="*/ 649396 h 2050630"/>
              <a:gd name="connsiteX15" fmla="*/ 5093484 w 10217663"/>
              <a:gd name="connsiteY15" fmla="*/ 649396 h 2050630"/>
              <a:gd name="connsiteX16" fmla="*/ 5339301 w 10217663"/>
              <a:gd name="connsiteY16" fmla="*/ 762526 h 2050630"/>
              <a:gd name="connsiteX17" fmla="*/ 5964206 w 10217663"/>
              <a:gd name="connsiteY17" fmla="*/ 759384 h 2050630"/>
              <a:gd name="connsiteX18" fmla="*/ 6301385 w 10217663"/>
              <a:gd name="connsiteY18" fmla="*/ 906089 h 2050630"/>
              <a:gd name="connsiteX19" fmla="*/ 7040212 w 10217663"/>
              <a:gd name="connsiteY19" fmla="*/ 912985 h 2050630"/>
              <a:gd name="connsiteX20" fmla="*/ 7373948 w 10217663"/>
              <a:gd name="connsiteY20" fmla="*/ 957362 h 2050630"/>
              <a:gd name="connsiteX21" fmla="*/ 8092775 w 10217663"/>
              <a:gd name="connsiteY21" fmla="*/ 956637 h 2050630"/>
              <a:gd name="connsiteX22" fmla="*/ 8345775 w 10217663"/>
              <a:gd name="connsiteY22" fmla="*/ 1021504 h 2050630"/>
              <a:gd name="connsiteX23" fmla="*/ 8920352 w 10217663"/>
              <a:gd name="connsiteY23" fmla="*/ 1048253 h 2050630"/>
              <a:gd name="connsiteX24" fmla="*/ 9160362 w 10217663"/>
              <a:gd name="connsiteY24" fmla="*/ 1146346 h 2050630"/>
              <a:gd name="connsiteX25" fmla="*/ 9624349 w 10217663"/>
              <a:gd name="connsiteY25" fmla="*/ 1167310 h 2050630"/>
              <a:gd name="connsiteX26" fmla="*/ 9795219 w 10217663"/>
              <a:gd name="connsiteY26" fmla="*/ 1253663 h 2050630"/>
              <a:gd name="connsiteX27" fmla="*/ 10217663 w 10217663"/>
              <a:gd name="connsiteY27" fmla="*/ 1268963 h 2050630"/>
              <a:gd name="connsiteX28" fmla="*/ 9968478 w 10217663"/>
              <a:gd name="connsiteY28" fmla="*/ 2050512 h 2050630"/>
              <a:gd name="connsiteX29" fmla="*/ 9636278 w 10217663"/>
              <a:gd name="connsiteY29" fmla="*/ 1202310 h 2050630"/>
              <a:gd name="connsiteX30" fmla="*/ 9293717 w 10217663"/>
              <a:gd name="connsiteY30" fmla="*/ 1296630 h 2050630"/>
              <a:gd name="connsiteX31" fmla="*/ 8941284 w 10217663"/>
              <a:gd name="connsiteY31" fmla="*/ 1084937 h 2050630"/>
              <a:gd name="connsiteX32" fmla="*/ 8519748 w 10217663"/>
              <a:gd name="connsiteY32" fmla="*/ 1196025 h 2050630"/>
              <a:gd name="connsiteX33" fmla="*/ 8120917 w 10217663"/>
              <a:gd name="connsiteY33" fmla="*/ 995857 h 2050630"/>
              <a:gd name="connsiteX34" fmla="*/ 7746763 w 10217663"/>
              <a:gd name="connsiteY34" fmla="*/ 1131046 h 2050630"/>
              <a:gd name="connsiteX35" fmla="*/ 7347143 w 10217663"/>
              <a:gd name="connsiteY35" fmla="*/ 999767 h 2050630"/>
              <a:gd name="connsiteX36" fmla="*/ 7038741 w 10217663"/>
              <a:gd name="connsiteY36" fmla="*/ 951021 h 2050630"/>
              <a:gd name="connsiteX37" fmla="*/ 6465318 w 10217663"/>
              <a:gd name="connsiteY37" fmla="*/ 1010784 h 2050630"/>
              <a:gd name="connsiteX38" fmla="*/ 5953546 w 10217663"/>
              <a:gd name="connsiteY38" fmla="*/ 809664 h 2050630"/>
              <a:gd name="connsiteX39" fmla="*/ 5441773 w 10217663"/>
              <a:gd name="connsiteY39" fmla="*/ 880056 h 2050630"/>
              <a:gd name="connsiteX40" fmla="*/ 5091115 w 10217663"/>
              <a:gd name="connsiteY40" fmla="*/ 688991 h 2050630"/>
              <a:gd name="connsiteX41" fmla="*/ 4721502 w 10217663"/>
              <a:gd name="connsiteY41" fmla="*/ 759384 h 2050630"/>
              <a:gd name="connsiteX42" fmla="*/ 4370844 w 10217663"/>
              <a:gd name="connsiteY42" fmla="*/ 598487 h 2050630"/>
              <a:gd name="connsiteX43" fmla="*/ 3982277 w 10217663"/>
              <a:gd name="connsiteY43" fmla="*/ 699047 h 2050630"/>
              <a:gd name="connsiteX44" fmla="*/ 3631618 w 10217663"/>
              <a:gd name="connsiteY44" fmla="*/ 528095 h 2050630"/>
              <a:gd name="connsiteX45" fmla="*/ 3224096 w 10217663"/>
              <a:gd name="connsiteY45" fmla="*/ 608543 h 2050630"/>
              <a:gd name="connsiteX46" fmla="*/ 2914580 w 10217663"/>
              <a:gd name="connsiteY46" fmla="*/ 467900 h 2050630"/>
              <a:gd name="connsiteX47" fmla="*/ 2589121 w 10217663"/>
              <a:gd name="connsiteY47" fmla="*/ 497927 h 2050630"/>
              <a:gd name="connsiteX48" fmla="*/ 2251967 w 10217663"/>
              <a:gd name="connsiteY48" fmla="*/ 393239 h 2050630"/>
              <a:gd name="connsiteX49" fmla="*/ 1827383 w 10217663"/>
              <a:gd name="connsiteY49" fmla="*/ 411699 h 2050630"/>
              <a:gd name="connsiteX50" fmla="*/ 1649350 w 10217663"/>
              <a:gd name="connsiteY50" fmla="*/ 358611 h 2050630"/>
              <a:gd name="connsiteX51" fmla="*/ 1420738 w 10217663"/>
              <a:gd name="connsiteY51" fmla="*/ 241310 h 2050630"/>
              <a:gd name="connsiteX52" fmla="*/ 1117663 w 10217663"/>
              <a:gd name="connsiteY52" fmla="*/ 296855 h 2050630"/>
              <a:gd name="connsiteX53" fmla="*/ 929107 w 10217663"/>
              <a:gd name="connsiteY53" fmla="*/ 154328 h 2050630"/>
              <a:gd name="connsiteX54" fmla="*/ 609252 w 10217663"/>
              <a:gd name="connsiteY54" fmla="*/ 246551 h 2050630"/>
              <a:gd name="connsiteX55" fmla="*/ 317038 w 10217663"/>
              <a:gd name="connsiteY55" fmla="*/ 78873 h 2050630"/>
              <a:gd name="connsiteX56" fmla="*/ 1131 w 10217663"/>
              <a:gd name="connsiteY56" fmla="*/ 162712 h 2050630"/>
              <a:gd name="connsiteX57" fmla="*/ 34 w 10217663"/>
              <a:gd name="connsiteY57" fmla="*/ 0 h 2050630"/>
              <a:gd name="connsiteX0" fmla="*/ 34 w 10207049"/>
              <a:gd name="connsiteY0" fmla="*/ 0 h 2098691"/>
              <a:gd name="connsiteX1" fmla="*/ 339262 w 10207049"/>
              <a:gd name="connsiteY1" fmla="*/ 36803 h 2098691"/>
              <a:gd name="connsiteX2" fmla="*/ 520608 w 10207049"/>
              <a:gd name="connsiteY2" fmla="*/ 100838 h 2098691"/>
              <a:gd name="connsiteX3" fmla="*/ 971443 w 10207049"/>
              <a:gd name="connsiteY3" fmla="*/ 120711 h 2098691"/>
              <a:gd name="connsiteX4" fmla="*/ 1136124 w 10207049"/>
              <a:gd name="connsiteY4" fmla="*/ 176019 h 2098691"/>
              <a:gd name="connsiteX5" fmla="*/ 1448231 w 10207049"/>
              <a:gd name="connsiteY5" fmla="*/ 196065 h 2098691"/>
              <a:gd name="connsiteX6" fmla="*/ 1665951 w 10207049"/>
              <a:gd name="connsiteY6" fmla="*/ 258796 h 2098691"/>
              <a:gd name="connsiteX7" fmla="*/ 2287419 w 10207049"/>
              <a:gd name="connsiteY7" fmla="*/ 357527 h 2098691"/>
              <a:gd name="connsiteX8" fmla="*/ 2454662 w 10207049"/>
              <a:gd name="connsiteY8" fmla="*/ 407423 h 2098691"/>
              <a:gd name="connsiteX9" fmla="*/ 2899157 w 10207049"/>
              <a:gd name="connsiteY9" fmla="*/ 434692 h 2098691"/>
              <a:gd name="connsiteX10" fmla="*/ 3061798 w 10207049"/>
              <a:gd name="connsiteY10" fmla="*/ 479701 h 2098691"/>
              <a:gd name="connsiteX11" fmla="*/ 3600817 w 10207049"/>
              <a:gd name="connsiteY11" fmla="*/ 492271 h 2098691"/>
              <a:gd name="connsiteX12" fmla="*/ 3817017 w 10207049"/>
              <a:gd name="connsiteY12" fmla="*/ 542551 h 2098691"/>
              <a:gd name="connsiteX13" fmla="*/ 4361959 w 10207049"/>
              <a:gd name="connsiteY13" fmla="*/ 551979 h 2098691"/>
              <a:gd name="connsiteX14" fmla="*/ 4587043 w 10207049"/>
              <a:gd name="connsiteY14" fmla="*/ 649396 h 2098691"/>
              <a:gd name="connsiteX15" fmla="*/ 5093484 w 10207049"/>
              <a:gd name="connsiteY15" fmla="*/ 649396 h 2098691"/>
              <a:gd name="connsiteX16" fmla="*/ 5339301 w 10207049"/>
              <a:gd name="connsiteY16" fmla="*/ 762526 h 2098691"/>
              <a:gd name="connsiteX17" fmla="*/ 5964206 w 10207049"/>
              <a:gd name="connsiteY17" fmla="*/ 759384 h 2098691"/>
              <a:gd name="connsiteX18" fmla="*/ 6301385 w 10207049"/>
              <a:gd name="connsiteY18" fmla="*/ 906089 h 2098691"/>
              <a:gd name="connsiteX19" fmla="*/ 7040212 w 10207049"/>
              <a:gd name="connsiteY19" fmla="*/ 912985 h 2098691"/>
              <a:gd name="connsiteX20" fmla="*/ 7373948 w 10207049"/>
              <a:gd name="connsiteY20" fmla="*/ 957362 h 2098691"/>
              <a:gd name="connsiteX21" fmla="*/ 8092775 w 10207049"/>
              <a:gd name="connsiteY21" fmla="*/ 956637 h 2098691"/>
              <a:gd name="connsiteX22" fmla="*/ 8345775 w 10207049"/>
              <a:gd name="connsiteY22" fmla="*/ 1021504 h 2098691"/>
              <a:gd name="connsiteX23" fmla="*/ 8920352 w 10207049"/>
              <a:gd name="connsiteY23" fmla="*/ 1048253 h 2098691"/>
              <a:gd name="connsiteX24" fmla="*/ 9160362 w 10207049"/>
              <a:gd name="connsiteY24" fmla="*/ 1146346 h 2098691"/>
              <a:gd name="connsiteX25" fmla="*/ 9624349 w 10207049"/>
              <a:gd name="connsiteY25" fmla="*/ 1167310 h 2098691"/>
              <a:gd name="connsiteX26" fmla="*/ 9795219 w 10207049"/>
              <a:gd name="connsiteY26" fmla="*/ 1253663 h 2098691"/>
              <a:gd name="connsiteX27" fmla="*/ 10207049 w 10207049"/>
              <a:gd name="connsiteY27" fmla="*/ 1958064 h 2098691"/>
              <a:gd name="connsiteX28" fmla="*/ 9968478 w 10207049"/>
              <a:gd name="connsiteY28" fmla="*/ 2050512 h 2098691"/>
              <a:gd name="connsiteX29" fmla="*/ 9636278 w 10207049"/>
              <a:gd name="connsiteY29" fmla="*/ 1202310 h 2098691"/>
              <a:gd name="connsiteX30" fmla="*/ 9293717 w 10207049"/>
              <a:gd name="connsiteY30" fmla="*/ 1296630 h 2098691"/>
              <a:gd name="connsiteX31" fmla="*/ 8941284 w 10207049"/>
              <a:gd name="connsiteY31" fmla="*/ 1084937 h 2098691"/>
              <a:gd name="connsiteX32" fmla="*/ 8519748 w 10207049"/>
              <a:gd name="connsiteY32" fmla="*/ 1196025 h 2098691"/>
              <a:gd name="connsiteX33" fmla="*/ 8120917 w 10207049"/>
              <a:gd name="connsiteY33" fmla="*/ 995857 h 2098691"/>
              <a:gd name="connsiteX34" fmla="*/ 7746763 w 10207049"/>
              <a:gd name="connsiteY34" fmla="*/ 1131046 h 2098691"/>
              <a:gd name="connsiteX35" fmla="*/ 7347143 w 10207049"/>
              <a:gd name="connsiteY35" fmla="*/ 999767 h 2098691"/>
              <a:gd name="connsiteX36" fmla="*/ 7038741 w 10207049"/>
              <a:gd name="connsiteY36" fmla="*/ 951021 h 2098691"/>
              <a:gd name="connsiteX37" fmla="*/ 6465318 w 10207049"/>
              <a:gd name="connsiteY37" fmla="*/ 1010784 h 2098691"/>
              <a:gd name="connsiteX38" fmla="*/ 5953546 w 10207049"/>
              <a:gd name="connsiteY38" fmla="*/ 809664 h 2098691"/>
              <a:gd name="connsiteX39" fmla="*/ 5441773 w 10207049"/>
              <a:gd name="connsiteY39" fmla="*/ 880056 h 2098691"/>
              <a:gd name="connsiteX40" fmla="*/ 5091115 w 10207049"/>
              <a:gd name="connsiteY40" fmla="*/ 688991 h 2098691"/>
              <a:gd name="connsiteX41" fmla="*/ 4721502 w 10207049"/>
              <a:gd name="connsiteY41" fmla="*/ 759384 h 2098691"/>
              <a:gd name="connsiteX42" fmla="*/ 4370844 w 10207049"/>
              <a:gd name="connsiteY42" fmla="*/ 598487 h 2098691"/>
              <a:gd name="connsiteX43" fmla="*/ 3982277 w 10207049"/>
              <a:gd name="connsiteY43" fmla="*/ 699047 h 2098691"/>
              <a:gd name="connsiteX44" fmla="*/ 3631618 w 10207049"/>
              <a:gd name="connsiteY44" fmla="*/ 528095 h 2098691"/>
              <a:gd name="connsiteX45" fmla="*/ 3224096 w 10207049"/>
              <a:gd name="connsiteY45" fmla="*/ 608543 h 2098691"/>
              <a:gd name="connsiteX46" fmla="*/ 2914580 w 10207049"/>
              <a:gd name="connsiteY46" fmla="*/ 467900 h 2098691"/>
              <a:gd name="connsiteX47" fmla="*/ 2589121 w 10207049"/>
              <a:gd name="connsiteY47" fmla="*/ 497927 h 2098691"/>
              <a:gd name="connsiteX48" fmla="*/ 2251967 w 10207049"/>
              <a:gd name="connsiteY48" fmla="*/ 393239 h 2098691"/>
              <a:gd name="connsiteX49" fmla="*/ 1827383 w 10207049"/>
              <a:gd name="connsiteY49" fmla="*/ 411699 h 2098691"/>
              <a:gd name="connsiteX50" fmla="*/ 1649350 w 10207049"/>
              <a:gd name="connsiteY50" fmla="*/ 358611 h 2098691"/>
              <a:gd name="connsiteX51" fmla="*/ 1420738 w 10207049"/>
              <a:gd name="connsiteY51" fmla="*/ 241310 h 2098691"/>
              <a:gd name="connsiteX52" fmla="*/ 1117663 w 10207049"/>
              <a:gd name="connsiteY52" fmla="*/ 296855 h 2098691"/>
              <a:gd name="connsiteX53" fmla="*/ 929107 w 10207049"/>
              <a:gd name="connsiteY53" fmla="*/ 154328 h 2098691"/>
              <a:gd name="connsiteX54" fmla="*/ 609252 w 10207049"/>
              <a:gd name="connsiteY54" fmla="*/ 246551 h 2098691"/>
              <a:gd name="connsiteX55" fmla="*/ 317038 w 10207049"/>
              <a:gd name="connsiteY55" fmla="*/ 78873 h 2098691"/>
              <a:gd name="connsiteX56" fmla="*/ 1131 w 10207049"/>
              <a:gd name="connsiteY56" fmla="*/ 162712 h 2098691"/>
              <a:gd name="connsiteX57" fmla="*/ 34 w 10207049"/>
              <a:gd name="connsiteY57" fmla="*/ 0 h 2098691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795219 w 10207049"/>
              <a:gd name="connsiteY26" fmla="*/ 1253663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293717 w 10207049"/>
              <a:gd name="connsiteY30" fmla="*/ 12966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24349 w 10207049"/>
              <a:gd name="connsiteY25" fmla="*/ 1167310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8941284 w 10207049"/>
              <a:gd name="connsiteY31" fmla="*/ 1084937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07049"/>
              <a:gd name="connsiteY0" fmla="*/ 0 h 2050889"/>
              <a:gd name="connsiteX1" fmla="*/ 339262 w 10207049"/>
              <a:gd name="connsiteY1" fmla="*/ 36803 h 2050889"/>
              <a:gd name="connsiteX2" fmla="*/ 520608 w 10207049"/>
              <a:gd name="connsiteY2" fmla="*/ 100838 h 2050889"/>
              <a:gd name="connsiteX3" fmla="*/ 971443 w 10207049"/>
              <a:gd name="connsiteY3" fmla="*/ 120711 h 2050889"/>
              <a:gd name="connsiteX4" fmla="*/ 1136124 w 10207049"/>
              <a:gd name="connsiteY4" fmla="*/ 176019 h 2050889"/>
              <a:gd name="connsiteX5" fmla="*/ 1448231 w 10207049"/>
              <a:gd name="connsiteY5" fmla="*/ 196065 h 2050889"/>
              <a:gd name="connsiteX6" fmla="*/ 1665951 w 10207049"/>
              <a:gd name="connsiteY6" fmla="*/ 258796 h 2050889"/>
              <a:gd name="connsiteX7" fmla="*/ 2287419 w 10207049"/>
              <a:gd name="connsiteY7" fmla="*/ 357527 h 2050889"/>
              <a:gd name="connsiteX8" fmla="*/ 2454662 w 10207049"/>
              <a:gd name="connsiteY8" fmla="*/ 407423 h 2050889"/>
              <a:gd name="connsiteX9" fmla="*/ 2899157 w 10207049"/>
              <a:gd name="connsiteY9" fmla="*/ 434692 h 2050889"/>
              <a:gd name="connsiteX10" fmla="*/ 3061798 w 10207049"/>
              <a:gd name="connsiteY10" fmla="*/ 479701 h 2050889"/>
              <a:gd name="connsiteX11" fmla="*/ 3600817 w 10207049"/>
              <a:gd name="connsiteY11" fmla="*/ 492271 h 2050889"/>
              <a:gd name="connsiteX12" fmla="*/ 3817017 w 10207049"/>
              <a:gd name="connsiteY12" fmla="*/ 542551 h 2050889"/>
              <a:gd name="connsiteX13" fmla="*/ 4361959 w 10207049"/>
              <a:gd name="connsiteY13" fmla="*/ 551979 h 2050889"/>
              <a:gd name="connsiteX14" fmla="*/ 4587043 w 10207049"/>
              <a:gd name="connsiteY14" fmla="*/ 649396 h 2050889"/>
              <a:gd name="connsiteX15" fmla="*/ 5093484 w 10207049"/>
              <a:gd name="connsiteY15" fmla="*/ 649396 h 2050889"/>
              <a:gd name="connsiteX16" fmla="*/ 5339301 w 10207049"/>
              <a:gd name="connsiteY16" fmla="*/ 762526 h 2050889"/>
              <a:gd name="connsiteX17" fmla="*/ 5964206 w 10207049"/>
              <a:gd name="connsiteY17" fmla="*/ 759384 h 2050889"/>
              <a:gd name="connsiteX18" fmla="*/ 6301385 w 10207049"/>
              <a:gd name="connsiteY18" fmla="*/ 906089 h 2050889"/>
              <a:gd name="connsiteX19" fmla="*/ 7040212 w 10207049"/>
              <a:gd name="connsiteY19" fmla="*/ 912985 h 2050889"/>
              <a:gd name="connsiteX20" fmla="*/ 7373948 w 10207049"/>
              <a:gd name="connsiteY20" fmla="*/ 957362 h 2050889"/>
              <a:gd name="connsiteX21" fmla="*/ 8092775 w 10207049"/>
              <a:gd name="connsiteY21" fmla="*/ 956637 h 2050889"/>
              <a:gd name="connsiteX22" fmla="*/ 8345775 w 10207049"/>
              <a:gd name="connsiteY22" fmla="*/ 1021504 h 2050889"/>
              <a:gd name="connsiteX23" fmla="*/ 8920352 w 10207049"/>
              <a:gd name="connsiteY23" fmla="*/ 1048253 h 2050889"/>
              <a:gd name="connsiteX24" fmla="*/ 9160362 w 10207049"/>
              <a:gd name="connsiteY24" fmla="*/ 1146346 h 2050889"/>
              <a:gd name="connsiteX25" fmla="*/ 9656191 w 10207049"/>
              <a:gd name="connsiteY25" fmla="*/ 1743276 h 2050889"/>
              <a:gd name="connsiteX26" fmla="*/ 9837676 w 10207049"/>
              <a:gd name="connsiteY26" fmla="*/ 1870769 h 2050889"/>
              <a:gd name="connsiteX27" fmla="*/ 10207049 w 10207049"/>
              <a:gd name="connsiteY27" fmla="*/ 1958064 h 2050889"/>
              <a:gd name="connsiteX28" fmla="*/ 9968478 w 10207049"/>
              <a:gd name="connsiteY28" fmla="*/ 2050512 h 2050889"/>
              <a:gd name="connsiteX29" fmla="*/ 9816717 w 10207049"/>
              <a:gd name="connsiteY29" fmla="*/ 1932552 h 2050889"/>
              <a:gd name="connsiteX30" fmla="*/ 9622754 w 10207049"/>
              <a:gd name="connsiteY30" fmla="*/ 1780030 h 2050889"/>
              <a:gd name="connsiteX31" fmla="*/ 9196021 w 10207049"/>
              <a:gd name="connsiteY31" fmla="*/ 1907745 h 2050889"/>
              <a:gd name="connsiteX32" fmla="*/ 8519748 w 10207049"/>
              <a:gd name="connsiteY32" fmla="*/ 1196025 h 2050889"/>
              <a:gd name="connsiteX33" fmla="*/ 8120917 w 10207049"/>
              <a:gd name="connsiteY33" fmla="*/ 995857 h 2050889"/>
              <a:gd name="connsiteX34" fmla="*/ 7746763 w 10207049"/>
              <a:gd name="connsiteY34" fmla="*/ 1131046 h 2050889"/>
              <a:gd name="connsiteX35" fmla="*/ 7347143 w 10207049"/>
              <a:gd name="connsiteY35" fmla="*/ 999767 h 2050889"/>
              <a:gd name="connsiteX36" fmla="*/ 7038741 w 10207049"/>
              <a:gd name="connsiteY36" fmla="*/ 951021 h 2050889"/>
              <a:gd name="connsiteX37" fmla="*/ 6465318 w 10207049"/>
              <a:gd name="connsiteY37" fmla="*/ 1010784 h 2050889"/>
              <a:gd name="connsiteX38" fmla="*/ 5953546 w 10207049"/>
              <a:gd name="connsiteY38" fmla="*/ 809664 h 2050889"/>
              <a:gd name="connsiteX39" fmla="*/ 5441773 w 10207049"/>
              <a:gd name="connsiteY39" fmla="*/ 880056 h 2050889"/>
              <a:gd name="connsiteX40" fmla="*/ 5091115 w 10207049"/>
              <a:gd name="connsiteY40" fmla="*/ 688991 h 2050889"/>
              <a:gd name="connsiteX41" fmla="*/ 4721502 w 10207049"/>
              <a:gd name="connsiteY41" fmla="*/ 759384 h 2050889"/>
              <a:gd name="connsiteX42" fmla="*/ 4370844 w 10207049"/>
              <a:gd name="connsiteY42" fmla="*/ 598487 h 2050889"/>
              <a:gd name="connsiteX43" fmla="*/ 3982277 w 10207049"/>
              <a:gd name="connsiteY43" fmla="*/ 699047 h 2050889"/>
              <a:gd name="connsiteX44" fmla="*/ 3631618 w 10207049"/>
              <a:gd name="connsiteY44" fmla="*/ 528095 h 2050889"/>
              <a:gd name="connsiteX45" fmla="*/ 3224096 w 10207049"/>
              <a:gd name="connsiteY45" fmla="*/ 608543 h 2050889"/>
              <a:gd name="connsiteX46" fmla="*/ 2914580 w 10207049"/>
              <a:gd name="connsiteY46" fmla="*/ 467900 h 2050889"/>
              <a:gd name="connsiteX47" fmla="*/ 2589121 w 10207049"/>
              <a:gd name="connsiteY47" fmla="*/ 497927 h 2050889"/>
              <a:gd name="connsiteX48" fmla="*/ 2251967 w 10207049"/>
              <a:gd name="connsiteY48" fmla="*/ 393239 h 2050889"/>
              <a:gd name="connsiteX49" fmla="*/ 1827383 w 10207049"/>
              <a:gd name="connsiteY49" fmla="*/ 411699 h 2050889"/>
              <a:gd name="connsiteX50" fmla="*/ 1649350 w 10207049"/>
              <a:gd name="connsiteY50" fmla="*/ 358611 h 2050889"/>
              <a:gd name="connsiteX51" fmla="*/ 1420738 w 10207049"/>
              <a:gd name="connsiteY51" fmla="*/ 241310 h 2050889"/>
              <a:gd name="connsiteX52" fmla="*/ 1117663 w 10207049"/>
              <a:gd name="connsiteY52" fmla="*/ 296855 h 2050889"/>
              <a:gd name="connsiteX53" fmla="*/ 929107 w 10207049"/>
              <a:gd name="connsiteY53" fmla="*/ 154328 h 2050889"/>
              <a:gd name="connsiteX54" fmla="*/ 609252 w 10207049"/>
              <a:gd name="connsiteY54" fmla="*/ 246551 h 2050889"/>
              <a:gd name="connsiteX55" fmla="*/ 317038 w 10207049"/>
              <a:gd name="connsiteY55" fmla="*/ 78873 h 2050889"/>
              <a:gd name="connsiteX56" fmla="*/ 1131 w 10207049"/>
              <a:gd name="connsiteY56" fmla="*/ 162712 h 2050889"/>
              <a:gd name="connsiteX57" fmla="*/ 34 w 10207049"/>
              <a:gd name="connsiteY57" fmla="*/ 0 h 2050889"/>
              <a:gd name="connsiteX0" fmla="*/ 34 w 10228277"/>
              <a:gd name="connsiteY0" fmla="*/ 0 h 2051032"/>
              <a:gd name="connsiteX1" fmla="*/ 339262 w 10228277"/>
              <a:gd name="connsiteY1" fmla="*/ 36803 h 2051032"/>
              <a:gd name="connsiteX2" fmla="*/ 520608 w 10228277"/>
              <a:gd name="connsiteY2" fmla="*/ 100838 h 2051032"/>
              <a:gd name="connsiteX3" fmla="*/ 971443 w 10228277"/>
              <a:gd name="connsiteY3" fmla="*/ 120711 h 2051032"/>
              <a:gd name="connsiteX4" fmla="*/ 1136124 w 10228277"/>
              <a:gd name="connsiteY4" fmla="*/ 176019 h 2051032"/>
              <a:gd name="connsiteX5" fmla="*/ 1448231 w 10228277"/>
              <a:gd name="connsiteY5" fmla="*/ 196065 h 2051032"/>
              <a:gd name="connsiteX6" fmla="*/ 1665951 w 10228277"/>
              <a:gd name="connsiteY6" fmla="*/ 258796 h 2051032"/>
              <a:gd name="connsiteX7" fmla="*/ 2287419 w 10228277"/>
              <a:gd name="connsiteY7" fmla="*/ 357527 h 2051032"/>
              <a:gd name="connsiteX8" fmla="*/ 2454662 w 10228277"/>
              <a:gd name="connsiteY8" fmla="*/ 407423 h 2051032"/>
              <a:gd name="connsiteX9" fmla="*/ 2899157 w 10228277"/>
              <a:gd name="connsiteY9" fmla="*/ 434692 h 2051032"/>
              <a:gd name="connsiteX10" fmla="*/ 3061798 w 10228277"/>
              <a:gd name="connsiteY10" fmla="*/ 479701 h 2051032"/>
              <a:gd name="connsiteX11" fmla="*/ 3600817 w 10228277"/>
              <a:gd name="connsiteY11" fmla="*/ 492271 h 2051032"/>
              <a:gd name="connsiteX12" fmla="*/ 3817017 w 10228277"/>
              <a:gd name="connsiteY12" fmla="*/ 542551 h 2051032"/>
              <a:gd name="connsiteX13" fmla="*/ 4361959 w 10228277"/>
              <a:gd name="connsiteY13" fmla="*/ 551979 h 2051032"/>
              <a:gd name="connsiteX14" fmla="*/ 4587043 w 10228277"/>
              <a:gd name="connsiteY14" fmla="*/ 649396 h 2051032"/>
              <a:gd name="connsiteX15" fmla="*/ 5093484 w 10228277"/>
              <a:gd name="connsiteY15" fmla="*/ 649396 h 2051032"/>
              <a:gd name="connsiteX16" fmla="*/ 5339301 w 10228277"/>
              <a:gd name="connsiteY16" fmla="*/ 762526 h 2051032"/>
              <a:gd name="connsiteX17" fmla="*/ 5964206 w 10228277"/>
              <a:gd name="connsiteY17" fmla="*/ 759384 h 2051032"/>
              <a:gd name="connsiteX18" fmla="*/ 6301385 w 10228277"/>
              <a:gd name="connsiteY18" fmla="*/ 906089 h 2051032"/>
              <a:gd name="connsiteX19" fmla="*/ 7040212 w 10228277"/>
              <a:gd name="connsiteY19" fmla="*/ 912985 h 2051032"/>
              <a:gd name="connsiteX20" fmla="*/ 7373948 w 10228277"/>
              <a:gd name="connsiteY20" fmla="*/ 957362 h 2051032"/>
              <a:gd name="connsiteX21" fmla="*/ 8092775 w 10228277"/>
              <a:gd name="connsiteY21" fmla="*/ 956637 h 2051032"/>
              <a:gd name="connsiteX22" fmla="*/ 8345775 w 10228277"/>
              <a:gd name="connsiteY22" fmla="*/ 1021504 h 2051032"/>
              <a:gd name="connsiteX23" fmla="*/ 8920352 w 10228277"/>
              <a:gd name="connsiteY23" fmla="*/ 1048253 h 2051032"/>
              <a:gd name="connsiteX24" fmla="*/ 9160362 w 10228277"/>
              <a:gd name="connsiteY24" fmla="*/ 1146346 h 2051032"/>
              <a:gd name="connsiteX25" fmla="*/ 9656191 w 10228277"/>
              <a:gd name="connsiteY25" fmla="*/ 1743276 h 2051032"/>
              <a:gd name="connsiteX26" fmla="*/ 9837676 w 10228277"/>
              <a:gd name="connsiteY26" fmla="*/ 1870769 h 2051032"/>
              <a:gd name="connsiteX27" fmla="*/ 10228277 w 10228277"/>
              <a:gd name="connsiteY27" fmla="*/ 1886068 h 2051032"/>
              <a:gd name="connsiteX28" fmla="*/ 9968478 w 10228277"/>
              <a:gd name="connsiteY28" fmla="*/ 2050512 h 2051032"/>
              <a:gd name="connsiteX29" fmla="*/ 9816717 w 10228277"/>
              <a:gd name="connsiteY29" fmla="*/ 1932552 h 2051032"/>
              <a:gd name="connsiteX30" fmla="*/ 9622754 w 10228277"/>
              <a:gd name="connsiteY30" fmla="*/ 1780030 h 2051032"/>
              <a:gd name="connsiteX31" fmla="*/ 9196021 w 10228277"/>
              <a:gd name="connsiteY31" fmla="*/ 1907745 h 2051032"/>
              <a:gd name="connsiteX32" fmla="*/ 8519748 w 10228277"/>
              <a:gd name="connsiteY32" fmla="*/ 1196025 h 2051032"/>
              <a:gd name="connsiteX33" fmla="*/ 8120917 w 10228277"/>
              <a:gd name="connsiteY33" fmla="*/ 995857 h 2051032"/>
              <a:gd name="connsiteX34" fmla="*/ 7746763 w 10228277"/>
              <a:gd name="connsiteY34" fmla="*/ 1131046 h 2051032"/>
              <a:gd name="connsiteX35" fmla="*/ 7347143 w 10228277"/>
              <a:gd name="connsiteY35" fmla="*/ 999767 h 2051032"/>
              <a:gd name="connsiteX36" fmla="*/ 7038741 w 10228277"/>
              <a:gd name="connsiteY36" fmla="*/ 951021 h 2051032"/>
              <a:gd name="connsiteX37" fmla="*/ 6465318 w 10228277"/>
              <a:gd name="connsiteY37" fmla="*/ 1010784 h 2051032"/>
              <a:gd name="connsiteX38" fmla="*/ 5953546 w 10228277"/>
              <a:gd name="connsiteY38" fmla="*/ 809664 h 2051032"/>
              <a:gd name="connsiteX39" fmla="*/ 5441773 w 10228277"/>
              <a:gd name="connsiteY39" fmla="*/ 880056 h 2051032"/>
              <a:gd name="connsiteX40" fmla="*/ 5091115 w 10228277"/>
              <a:gd name="connsiteY40" fmla="*/ 688991 h 2051032"/>
              <a:gd name="connsiteX41" fmla="*/ 4721502 w 10228277"/>
              <a:gd name="connsiteY41" fmla="*/ 759384 h 2051032"/>
              <a:gd name="connsiteX42" fmla="*/ 4370844 w 10228277"/>
              <a:gd name="connsiteY42" fmla="*/ 598487 h 2051032"/>
              <a:gd name="connsiteX43" fmla="*/ 3982277 w 10228277"/>
              <a:gd name="connsiteY43" fmla="*/ 699047 h 2051032"/>
              <a:gd name="connsiteX44" fmla="*/ 3631618 w 10228277"/>
              <a:gd name="connsiteY44" fmla="*/ 528095 h 2051032"/>
              <a:gd name="connsiteX45" fmla="*/ 3224096 w 10228277"/>
              <a:gd name="connsiteY45" fmla="*/ 608543 h 2051032"/>
              <a:gd name="connsiteX46" fmla="*/ 2914580 w 10228277"/>
              <a:gd name="connsiteY46" fmla="*/ 467900 h 2051032"/>
              <a:gd name="connsiteX47" fmla="*/ 2589121 w 10228277"/>
              <a:gd name="connsiteY47" fmla="*/ 497927 h 2051032"/>
              <a:gd name="connsiteX48" fmla="*/ 2251967 w 10228277"/>
              <a:gd name="connsiteY48" fmla="*/ 393239 h 2051032"/>
              <a:gd name="connsiteX49" fmla="*/ 1827383 w 10228277"/>
              <a:gd name="connsiteY49" fmla="*/ 411699 h 2051032"/>
              <a:gd name="connsiteX50" fmla="*/ 1649350 w 10228277"/>
              <a:gd name="connsiteY50" fmla="*/ 358611 h 2051032"/>
              <a:gd name="connsiteX51" fmla="*/ 1420738 w 10228277"/>
              <a:gd name="connsiteY51" fmla="*/ 241310 h 2051032"/>
              <a:gd name="connsiteX52" fmla="*/ 1117663 w 10228277"/>
              <a:gd name="connsiteY52" fmla="*/ 296855 h 2051032"/>
              <a:gd name="connsiteX53" fmla="*/ 929107 w 10228277"/>
              <a:gd name="connsiteY53" fmla="*/ 154328 h 2051032"/>
              <a:gd name="connsiteX54" fmla="*/ 609252 w 10228277"/>
              <a:gd name="connsiteY54" fmla="*/ 246551 h 2051032"/>
              <a:gd name="connsiteX55" fmla="*/ 317038 w 10228277"/>
              <a:gd name="connsiteY55" fmla="*/ 78873 h 2051032"/>
              <a:gd name="connsiteX56" fmla="*/ 1131 w 10228277"/>
              <a:gd name="connsiteY56" fmla="*/ 162712 h 2051032"/>
              <a:gd name="connsiteX57" fmla="*/ 34 w 10228277"/>
              <a:gd name="connsiteY57" fmla="*/ 0 h 2051032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160362 w 10228277"/>
              <a:gd name="connsiteY24" fmla="*/ 114634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07745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920352 w 10228277"/>
              <a:gd name="connsiteY23" fmla="*/ 1048253 h 2051011"/>
              <a:gd name="connsiteX24" fmla="*/ 9160362 w 10228277"/>
              <a:gd name="connsiteY24" fmla="*/ 114634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920352 w 10228277"/>
              <a:gd name="connsiteY23" fmla="*/ 1048253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519748 w 10228277"/>
              <a:gd name="connsiteY32" fmla="*/ 1196025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519748 w 10228277"/>
              <a:gd name="connsiteY32" fmla="*/ 1196025 h 2051011"/>
              <a:gd name="connsiteX33" fmla="*/ 8120917 w 10228277"/>
              <a:gd name="connsiteY33" fmla="*/ 995857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899125 w 10228277"/>
              <a:gd name="connsiteY23" fmla="*/ 158307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120917 w 10228277"/>
              <a:gd name="connsiteY33" fmla="*/ 995857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899125 w 10228277"/>
              <a:gd name="connsiteY23" fmla="*/ 158307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746763 w 10228277"/>
              <a:gd name="connsiteY34" fmla="*/ 1131046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8345775 w 10228277"/>
              <a:gd name="connsiteY22" fmla="*/ 1021504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746763 w 10228277"/>
              <a:gd name="connsiteY34" fmla="*/ 1131046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8345775 w 10228277"/>
              <a:gd name="connsiteY22" fmla="*/ 1021504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68143 w 10228277"/>
              <a:gd name="connsiteY22" fmla="*/ 151518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8092775 w 10228277"/>
              <a:gd name="connsiteY21" fmla="*/ 956637 h 2051011"/>
              <a:gd name="connsiteX22" fmla="*/ 7868143 w 10228277"/>
              <a:gd name="connsiteY22" fmla="*/ 1484333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8092775 w 10228277"/>
              <a:gd name="connsiteY21" fmla="*/ 956637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47143 w 10228277"/>
              <a:gd name="connsiteY35" fmla="*/ 999767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47143 w 10228277"/>
              <a:gd name="connsiteY35" fmla="*/ 999767 h 2051011"/>
              <a:gd name="connsiteX36" fmla="*/ 7038741 w 10228277"/>
              <a:gd name="connsiteY36" fmla="*/ 951021 h 2051011"/>
              <a:gd name="connsiteX37" fmla="*/ 6465318 w 10228277"/>
              <a:gd name="connsiteY37" fmla="*/ 101078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465318 w 10228277"/>
              <a:gd name="connsiteY37" fmla="*/ 101078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551458 w 10228277"/>
              <a:gd name="connsiteY21" fmla="*/ 1141769 h 2051011"/>
              <a:gd name="connsiteX22" fmla="*/ 7836301 w 10228277"/>
              <a:gd name="connsiteY22" fmla="*/ 1494618 h 2051011"/>
              <a:gd name="connsiteX23" fmla="*/ 8665617 w 10228277"/>
              <a:gd name="connsiteY23" fmla="*/ 1521368 h 2051011"/>
              <a:gd name="connsiteX24" fmla="*/ 9011766 w 10228277"/>
              <a:gd name="connsiteY24" fmla="*/ 1712026 h 2051011"/>
              <a:gd name="connsiteX25" fmla="*/ 9656191 w 10228277"/>
              <a:gd name="connsiteY25" fmla="*/ 1743276 h 2051011"/>
              <a:gd name="connsiteX26" fmla="*/ 9837676 w 10228277"/>
              <a:gd name="connsiteY26" fmla="*/ 1870769 h 2051011"/>
              <a:gd name="connsiteX27" fmla="*/ 10228277 w 10228277"/>
              <a:gd name="connsiteY27" fmla="*/ 1886068 h 2051011"/>
              <a:gd name="connsiteX28" fmla="*/ 9968478 w 10228277"/>
              <a:gd name="connsiteY28" fmla="*/ 2050512 h 2051011"/>
              <a:gd name="connsiteX29" fmla="*/ 9816717 w 10228277"/>
              <a:gd name="connsiteY29" fmla="*/ 1932552 h 2051011"/>
              <a:gd name="connsiteX30" fmla="*/ 9569685 w 10228277"/>
              <a:gd name="connsiteY30" fmla="*/ 1800601 h 2051011"/>
              <a:gd name="connsiteX31" fmla="*/ 9196021 w 10228277"/>
              <a:gd name="connsiteY31" fmla="*/ 1990026 h 2051011"/>
              <a:gd name="connsiteX32" fmla="*/ 8923083 w 10228277"/>
              <a:gd name="connsiteY32" fmla="*/ 1751420 h 2051011"/>
              <a:gd name="connsiteX33" fmla="*/ 8619779 w 10228277"/>
              <a:gd name="connsiteY33" fmla="*/ 1592392 h 2051011"/>
              <a:gd name="connsiteX34" fmla="*/ 7980273 w 10228277"/>
              <a:gd name="connsiteY34" fmla="*/ 1768722 h 2051011"/>
              <a:gd name="connsiteX35" fmla="*/ 7373680 w 10228277"/>
              <a:gd name="connsiteY35" fmla="*/ 1061478 h 2051011"/>
              <a:gd name="connsiteX36" fmla="*/ 7038741 w 10228277"/>
              <a:gd name="connsiteY36" fmla="*/ 951021 h 2051011"/>
              <a:gd name="connsiteX37" fmla="*/ 6465319 w 10228277"/>
              <a:gd name="connsiteY37" fmla="*/ 1051924 h 2051011"/>
              <a:gd name="connsiteX38" fmla="*/ 5953546 w 10228277"/>
              <a:gd name="connsiteY38" fmla="*/ 809664 h 2051011"/>
              <a:gd name="connsiteX39" fmla="*/ 5441773 w 10228277"/>
              <a:gd name="connsiteY39" fmla="*/ 880056 h 2051011"/>
              <a:gd name="connsiteX40" fmla="*/ 5091115 w 10228277"/>
              <a:gd name="connsiteY40" fmla="*/ 688991 h 2051011"/>
              <a:gd name="connsiteX41" fmla="*/ 4721502 w 10228277"/>
              <a:gd name="connsiteY41" fmla="*/ 759384 h 2051011"/>
              <a:gd name="connsiteX42" fmla="*/ 4370844 w 10228277"/>
              <a:gd name="connsiteY42" fmla="*/ 598487 h 2051011"/>
              <a:gd name="connsiteX43" fmla="*/ 3982277 w 10228277"/>
              <a:gd name="connsiteY43" fmla="*/ 699047 h 2051011"/>
              <a:gd name="connsiteX44" fmla="*/ 3631618 w 10228277"/>
              <a:gd name="connsiteY44" fmla="*/ 528095 h 2051011"/>
              <a:gd name="connsiteX45" fmla="*/ 3224096 w 10228277"/>
              <a:gd name="connsiteY45" fmla="*/ 608543 h 2051011"/>
              <a:gd name="connsiteX46" fmla="*/ 2914580 w 10228277"/>
              <a:gd name="connsiteY46" fmla="*/ 467900 h 2051011"/>
              <a:gd name="connsiteX47" fmla="*/ 2589121 w 10228277"/>
              <a:gd name="connsiteY47" fmla="*/ 497927 h 2051011"/>
              <a:gd name="connsiteX48" fmla="*/ 2251967 w 10228277"/>
              <a:gd name="connsiteY48" fmla="*/ 393239 h 2051011"/>
              <a:gd name="connsiteX49" fmla="*/ 1827383 w 10228277"/>
              <a:gd name="connsiteY49" fmla="*/ 411699 h 2051011"/>
              <a:gd name="connsiteX50" fmla="*/ 1649350 w 10228277"/>
              <a:gd name="connsiteY50" fmla="*/ 358611 h 2051011"/>
              <a:gd name="connsiteX51" fmla="*/ 1420738 w 10228277"/>
              <a:gd name="connsiteY51" fmla="*/ 241310 h 2051011"/>
              <a:gd name="connsiteX52" fmla="*/ 1117663 w 10228277"/>
              <a:gd name="connsiteY52" fmla="*/ 296855 h 2051011"/>
              <a:gd name="connsiteX53" fmla="*/ 929107 w 10228277"/>
              <a:gd name="connsiteY53" fmla="*/ 154328 h 2051011"/>
              <a:gd name="connsiteX54" fmla="*/ 609252 w 10228277"/>
              <a:gd name="connsiteY54" fmla="*/ 246551 h 2051011"/>
              <a:gd name="connsiteX55" fmla="*/ 317038 w 10228277"/>
              <a:gd name="connsiteY55" fmla="*/ 78873 h 2051011"/>
              <a:gd name="connsiteX56" fmla="*/ 1131 w 10228277"/>
              <a:gd name="connsiteY56" fmla="*/ 162712 h 2051011"/>
              <a:gd name="connsiteX57" fmla="*/ 34 w 10228277"/>
              <a:gd name="connsiteY57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373948 w 10228277"/>
              <a:gd name="connsiteY20" fmla="*/ 957362 h 2051013"/>
              <a:gd name="connsiteX21" fmla="*/ 7551458 w 10228277"/>
              <a:gd name="connsiteY21" fmla="*/ 1141769 h 2051013"/>
              <a:gd name="connsiteX22" fmla="*/ 7836301 w 10228277"/>
              <a:gd name="connsiteY22" fmla="*/ 1494618 h 2051013"/>
              <a:gd name="connsiteX23" fmla="*/ 8665617 w 10228277"/>
              <a:gd name="connsiteY23" fmla="*/ 1521368 h 2051013"/>
              <a:gd name="connsiteX24" fmla="*/ 9011766 w 10228277"/>
              <a:gd name="connsiteY24" fmla="*/ 1712026 h 2051013"/>
              <a:gd name="connsiteX25" fmla="*/ 9656191 w 10228277"/>
              <a:gd name="connsiteY25" fmla="*/ 1743276 h 2051013"/>
              <a:gd name="connsiteX26" fmla="*/ 9837676 w 10228277"/>
              <a:gd name="connsiteY26" fmla="*/ 1870769 h 2051013"/>
              <a:gd name="connsiteX27" fmla="*/ 10228277 w 10228277"/>
              <a:gd name="connsiteY27" fmla="*/ 1886068 h 2051013"/>
              <a:gd name="connsiteX28" fmla="*/ 9968478 w 10228277"/>
              <a:gd name="connsiteY28" fmla="*/ 2050512 h 2051013"/>
              <a:gd name="connsiteX29" fmla="*/ 9816717 w 10228277"/>
              <a:gd name="connsiteY29" fmla="*/ 1932552 h 2051013"/>
              <a:gd name="connsiteX30" fmla="*/ 9569685 w 10228277"/>
              <a:gd name="connsiteY30" fmla="*/ 1800601 h 2051013"/>
              <a:gd name="connsiteX31" fmla="*/ 9196021 w 10228277"/>
              <a:gd name="connsiteY31" fmla="*/ 1990026 h 2051013"/>
              <a:gd name="connsiteX32" fmla="*/ 8923083 w 10228277"/>
              <a:gd name="connsiteY32" fmla="*/ 1751420 h 2051013"/>
              <a:gd name="connsiteX33" fmla="*/ 8619779 w 10228277"/>
              <a:gd name="connsiteY33" fmla="*/ 1592392 h 2051013"/>
              <a:gd name="connsiteX34" fmla="*/ 7980273 w 10228277"/>
              <a:gd name="connsiteY34" fmla="*/ 1768722 h 2051013"/>
              <a:gd name="connsiteX35" fmla="*/ 7373680 w 10228277"/>
              <a:gd name="connsiteY35" fmla="*/ 1061478 h 2051013"/>
              <a:gd name="connsiteX36" fmla="*/ 7038741 w 10228277"/>
              <a:gd name="connsiteY36" fmla="*/ 951021 h 2051013"/>
              <a:gd name="connsiteX37" fmla="*/ 6507776 w 10228277"/>
              <a:gd name="connsiteY37" fmla="*/ 1051924 h 2051013"/>
              <a:gd name="connsiteX38" fmla="*/ 5953546 w 10228277"/>
              <a:gd name="connsiteY38" fmla="*/ 809664 h 2051013"/>
              <a:gd name="connsiteX39" fmla="*/ 5441773 w 10228277"/>
              <a:gd name="connsiteY39" fmla="*/ 880056 h 2051013"/>
              <a:gd name="connsiteX40" fmla="*/ 5091115 w 10228277"/>
              <a:gd name="connsiteY40" fmla="*/ 688991 h 2051013"/>
              <a:gd name="connsiteX41" fmla="*/ 4721502 w 10228277"/>
              <a:gd name="connsiteY41" fmla="*/ 759384 h 2051013"/>
              <a:gd name="connsiteX42" fmla="*/ 4370844 w 10228277"/>
              <a:gd name="connsiteY42" fmla="*/ 598487 h 2051013"/>
              <a:gd name="connsiteX43" fmla="*/ 3982277 w 10228277"/>
              <a:gd name="connsiteY43" fmla="*/ 699047 h 2051013"/>
              <a:gd name="connsiteX44" fmla="*/ 3631618 w 10228277"/>
              <a:gd name="connsiteY44" fmla="*/ 528095 h 2051013"/>
              <a:gd name="connsiteX45" fmla="*/ 3224096 w 10228277"/>
              <a:gd name="connsiteY45" fmla="*/ 608543 h 2051013"/>
              <a:gd name="connsiteX46" fmla="*/ 2914580 w 10228277"/>
              <a:gd name="connsiteY46" fmla="*/ 467900 h 2051013"/>
              <a:gd name="connsiteX47" fmla="*/ 2589121 w 10228277"/>
              <a:gd name="connsiteY47" fmla="*/ 497927 h 2051013"/>
              <a:gd name="connsiteX48" fmla="*/ 2251967 w 10228277"/>
              <a:gd name="connsiteY48" fmla="*/ 393239 h 2051013"/>
              <a:gd name="connsiteX49" fmla="*/ 1827383 w 10228277"/>
              <a:gd name="connsiteY49" fmla="*/ 411699 h 2051013"/>
              <a:gd name="connsiteX50" fmla="*/ 1649350 w 10228277"/>
              <a:gd name="connsiteY50" fmla="*/ 358611 h 2051013"/>
              <a:gd name="connsiteX51" fmla="*/ 1420738 w 10228277"/>
              <a:gd name="connsiteY51" fmla="*/ 241310 h 2051013"/>
              <a:gd name="connsiteX52" fmla="*/ 1117663 w 10228277"/>
              <a:gd name="connsiteY52" fmla="*/ 296855 h 2051013"/>
              <a:gd name="connsiteX53" fmla="*/ 929107 w 10228277"/>
              <a:gd name="connsiteY53" fmla="*/ 154328 h 2051013"/>
              <a:gd name="connsiteX54" fmla="*/ 609252 w 10228277"/>
              <a:gd name="connsiteY54" fmla="*/ 246551 h 2051013"/>
              <a:gd name="connsiteX55" fmla="*/ 317038 w 10228277"/>
              <a:gd name="connsiteY55" fmla="*/ 78873 h 2051013"/>
              <a:gd name="connsiteX56" fmla="*/ 1131 w 10228277"/>
              <a:gd name="connsiteY56" fmla="*/ 162712 h 2051013"/>
              <a:gd name="connsiteX57" fmla="*/ 34 w 10228277"/>
              <a:gd name="connsiteY57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373948 w 10228277"/>
              <a:gd name="connsiteY20" fmla="*/ 957362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31618 w 10228277"/>
              <a:gd name="connsiteY43" fmla="*/ 528095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631618 w 10228277"/>
              <a:gd name="connsiteY43" fmla="*/ 528095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3982277 w 10228277"/>
              <a:gd name="connsiteY42" fmla="*/ 699047 h 2051011"/>
              <a:gd name="connsiteX43" fmla="*/ 3621005 w 10228277"/>
              <a:gd name="connsiteY43" fmla="*/ 692657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600817 w 10228277"/>
              <a:gd name="connsiteY11" fmla="*/ 492271 h 2051013"/>
              <a:gd name="connsiteX12" fmla="*/ 3817017 w 10228277"/>
              <a:gd name="connsiteY12" fmla="*/ 542551 h 2051013"/>
              <a:gd name="connsiteX13" fmla="*/ 4361959 w 10228277"/>
              <a:gd name="connsiteY13" fmla="*/ 551979 h 2051013"/>
              <a:gd name="connsiteX14" fmla="*/ 4587043 w 10228277"/>
              <a:gd name="connsiteY14" fmla="*/ 649396 h 2051013"/>
              <a:gd name="connsiteX15" fmla="*/ 5093484 w 10228277"/>
              <a:gd name="connsiteY15" fmla="*/ 649396 h 2051013"/>
              <a:gd name="connsiteX16" fmla="*/ 5339301 w 10228277"/>
              <a:gd name="connsiteY16" fmla="*/ 762526 h 2051013"/>
              <a:gd name="connsiteX17" fmla="*/ 5964206 w 10228277"/>
              <a:gd name="connsiteY17" fmla="*/ 759384 h 2051013"/>
              <a:gd name="connsiteX18" fmla="*/ 6301385 w 10228277"/>
              <a:gd name="connsiteY18" fmla="*/ 906089 h 2051013"/>
              <a:gd name="connsiteX19" fmla="*/ 7040212 w 10228277"/>
              <a:gd name="connsiteY19" fmla="*/ 912985 h 2051013"/>
              <a:gd name="connsiteX20" fmla="*/ 7405791 w 10228277"/>
              <a:gd name="connsiteY20" fmla="*/ 1003645 h 2051013"/>
              <a:gd name="connsiteX21" fmla="*/ 7836301 w 10228277"/>
              <a:gd name="connsiteY21" fmla="*/ 1494618 h 2051013"/>
              <a:gd name="connsiteX22" fmla="*/ 8665617 w 10228277"/>
              <a:gd name="connsiteY22" fmla="*/ 1521368 h 2051013"/>
              <a:gd name="connsiteX23" fmla="*/ 9011766 w 10228277"/>
              <a:gd name="connsiteY23" fmla="*/ 1712026 h 2051013"/>
              <a:gd name="connsiteX24" fmla="*/ 9656191 w 10228277"/>
              <a:gd name="connsiteY24" fmla="*/ 1743276 h 2051013"/>
              <a:gd name="connsiteX25" fmla="*/ 9837676 w 10228277"/>
              <a:gd name="connsiteY25" fmla="*/ 1870769 h 2051013"/>
              <a:gd name="connsiteX26" fmla="*/ 10228277 w 10228277"/>
              <a:gd name="connsiteY26" fmla="*/ 1886068 h 2051013"/>
              <a:gd name="connsiteX27" fmla="*/ 9968478 w 10228277"/>
              <a:gd name="connsiteY27" fmla="*/ 2050512 h 2051013"/>
              <a:gd name="connsiteX28" fmla="*/ 9816717 w 10228277"/>
              <a:gd name="connsiteY28" fmla="*/ 1932552 h 2051013"/>
              <a:gd name="connsiteX29" fmla="*/ 9569685 w 10228277"/>
              <a:gd name="connsiteY29" fmla="*/ 1800601 h 2051013"/>
              <a:gd name="connsiteX30" fmla="*/ 9196021 w 10228277"/>
              <a:gd name="connsiteY30" fmla="*/ 1990026 h 2051013"/>
              <a:gd name="connsiteX31" fmla="*/ 8923083 w 10228277"/>
              <a:gd name="connsiteY31" fmla="*/ 1751420 h 2051013"/>
              <a:gd name="connsiteX32" fmla="*/ 8619779 w 10228277"/>
              <a:gd name="connsiteY32" fmla="*/ 1592392 h 2051013"/>
              <a:gd name="connsiteX33" fmla="*/ 7980273 w 10228277"/>
              <a:gd name="connsiteY33" fmla="*/ 1768722 h 2051013"/>
              <a:gd name="connsiteX34" fmla="*/ 7373680 w 10228277"/>
              <a:gd name="connsiteY34" fmla="*/ 1061478 h 2051013"/>
              <a:gd name="connsiteX35" fmla="*/ 7038741 w 10228277"/>
              <a:gd name="connsiteY35" fmla="*/ 951021 h 2051013"/>
              <a:gd name="connsiteX36" fmla="*/ 6507776 w 10228277"/>
              <a:gd name="connsiteY36" fmla="*/ 1051924 h 2051013"/>
              <a:gd name="connsiteX37" fmla="*/ 5953546 w 10228277"/>
              <a:gd name="connsiteY37" fmla="*/ 809664 h 2051013"/>
              <a:gd name="connsiteX38" fmla="*/ 5441773 w 10228277"/>
              <a:gd name="connsiteY38" fmla="*/ 880056 h 2051013"/>
              <a:gd name="connsiteX39" fmla="*/ 5091115 w 10228277"/>
              <a:gd name="connsiteY39" fmla="*/ 688991 h 2051013"/>
              <a:gd name="connsiteX40" fmla="*/ 4721502 w 10228277"/>
              <a:gd name="connsiteY40" fmla="*/ 759384 h 2051013"/>
              <a:gd name="connsiteX41" fmla="*/ 4370844 w 10228277"/>
              <a:gd name="connsiteY41" fmla="*/ 598487 h 2051013"/>
              <a:gd name="connsiteX42" fmla="*/ 3982277 w 10228277"/>
              <a:gd name="connsiteY42" fmla="*/ 699047 h 2051013"/>
              <a:gd name="connsiteX43" fmla="*/ 3546707 w 10228277"/>
              <a:gd name="connsiteY43" fmla="*/ 749224 h 2051013"/>
              <a:gd name="connsiteX44" fmla="*/ 3224096 w 10228277"/>
              <a:gd name="connsiteY44" fmla="*/ 608543 h 2051013"/>
              <a:gd name="connsiteX45" fmla="*/ 2914580 w 10228277"/>
              <a:gd name="connsiteY45" fmla="*/ 467900 h 2051013"/>
              <a:gd name="connsiteX46" fmla="*/ 2589121 w 10228277"/>
              <a:gd name="connsiteY46" fmla="*/ 497927 h 2051013"/>
              <a:gd name="connsiteX47" fmla="*/ 2251967 w 10228277"/>
              <a:gd name="connsiteY47" fmla="*/ 393239 h 2051013"/>
              <a:gd name="connsiteX48" fmla="*/ 1827383 w 10228277"/>
              <a:gd name="connsiteY48" fmla="*/ 411699 h 2051013"/>
              <a:gd name="connsiteX49" fmla="*/ 1649350 w 10228277"/>
              <a:gd name="connsiteY49" fmla="*/ 358611 h 2051013"/>
              <a:gd name="connsiteX50" fmla="*/ 1420738 w 10228277"/>
              <a:gd name="connsiteY50" fmla="*/ 241310 h 2051013"/>
              <a:gd name="connsiteX51" fmla="*/ 1117663 w 10228277"/>
              <a:gd name="connsiteY51" fmla="*/ 296855 h 2051013"/>
              <a:gd name="connsiteX52" fmla="*/ 929107 w 10228277"/>
              <a:gd name="connsiteY52" fmla="*/ 154328 h 2051013"/>
              <a:gd name="connsiteX53" fmla="*/ 609252 w 10228277"/>
              <a:gd name="connsiteY53" fmla="*/ 246551 h 2051013"/>
              <a:gd name="connsiteX54" fmla="*/ 317038 w 10228277"/>
              <a:gd name="connsiteY54" fmla="*/ 78873 h 2051013"/>
              <a:gd name="connsiteX55" fmla="*/ 1131 w 10228277"/>
              <a:gd name="connsiteY55" fmla="*/ 162712 h 2051013"/>
              <a:gd name="connsiteX56" fmla="*/ 34 w 10228277"/>
              <a:gd name="connsiteY56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061798 w 10228277"/>
              <a:gd name="connsiteY10" fmla="*/ 479701 h 2051011"/>
              <a:gd name="connsiteX11" fmla="*/ 3600817 w 10228277"/>
              <a:gd name="connsiteY11" fmla="*/ 492271 h 2051011"/>
              <a:gd name="connsiteX12" fmla="*/ 3817017 w 10228277"/>
              <a:gd name="connsiteY12" fmla="*/ 542551 h 2051011"/>
              <a:gd name="connsiteX13" fmla="*/ 4361959 w 10228277"/>
              <a:gd name="connsiteY13" fmla="*/ 551979 h 2051011"/>
              <a:gd name="connsiteX14" fmla="*/ 4587043 w 10228277"/>
              <a:gd name="connsiteY14" fmla="*/ 649396 h 2051011"/>
              <a:gd name="connsiteX15" fmla="*/ 5093484 w 10228277"/>
              <a:gd name="connsiteY15" fmla="*/ 649396 h 2051011"/>
              <a:gd name="connsiteX16" fmla="*/ 5339301 w 10228277"/>
              <a:gd name="connsiteY16" fmla="*/ 762526 h 2051011"/>
              <a:gd name="connsiteX17" fmla="*/ 5964206 w 10228277"/>
              <a:gd name="connsiteY17" fmla="*/ 759384 h 2051011"/>
              <a:gd name="connsiteX18" fmla="*/ 6301385 w 10228277"/>
              <a:gd name="connsiteY18" fmla="*/ 906089 h 2051011"/>
              <a:gd name="connsiteX19" fmla="*/ 7040212 w 10228277"/>
              <a:gd name="connsiteY19" fmla="*/ 912985 h 2051011"/>
              <a:gd name="connsiteX20" fmla="*/ 7405791 w 10228277"/>
              <a:gd name="connsiteY20" fmla="*/ 1003645 h 2051011"/>
              <a:gd name="connsiteX21" fmla="*/ 7836301 w 10228277"/>
              <a:gd name="connsiteY21" fmla="*/ 1494618 h 2051011"/>
              <a:gd name="connsiteX22" fmla="*/ 8665617 w 10228277"/>
              <a:gd name="connsiteY22" fmla="*/ 1521368 h 2051011"/>
              <a:gd name="connsiteX23" fmla="*/ 9011766 w 10228277"/>
              <a:gd name="connsiteY23" fmla="*/ 1712026 h 2051011"/>
              <a:gd name="connsiteX24" fmla="*/ 9656191 w 10228277"/>
              <a:gd name="connsiteY24" fmla="*/ 1743276 h 2051011"/>
              <a:gd name="connsiteX25" fmla="*/ 9837676 w 10228277"/>
              <a:gd name="connsiteY25" fmla="*/ 1870769 h 2051011"/>
              <a:gd name="connsiteX26" fmla="*/ 10228277 w 10228277"/>
              <a:gd name="connsiteY26" fmla="*/ 1886068 h 2051011"/>
              <a:gd name="connsiteX27" fmla="*/ 9968478 w 10228277"/>
              <a:gd name="connsiteY27" fmla="*/ 2050512 h 2051011"/>
              <a:gd name="connsiteX28" fmla="*/ 9816717 w 10228277"/>
              <a:gd name="connsiteY28" fmla="*/ 1932552 h 2051011"/>
              <a:gd name="connsiteX29" fmla="*/ 9569685 w 10228277"/>
              <a:gd name="connsiteY29" fmla="*/ 1800601 h 2051011"/>
              <a:gd name="connsiteX30" fmla="*/ 9196021 w 10228277"/>
              <a:gd name="connsiteY30" fmla="*/ 1990026 h 2051011"/>
              <a:gd name="connsiteX31" fmla="*/ 8923083 w 10228277"/>
              <a:gd name="connsiteY31" fmla="*/ 1751420 h 2051011"/>
              <a:gd name="connsiteX32" fmla="*/ 8619779 w 10228277"/>
              <a:gd name="connsiteY32" fmla="*/ 1592392 h 2051011"/>
              <a:gd name="connsiteX33" fmla="*/ 7980273 w 10228277"/>
              <a:gd name="connsiteY33" fmla="*/ 1768722 h 2051011"/>
              <a:gd name="connsiteX34" fmla="*/ 7373680 w 10228277"/>
              <a:gd name="connsiteY34" fmla="*/ 1061478 h 2051011"/>
              <a:gd name="connsiteX35" fmla="*/ 7038741 w 10228277"/>
              <a:gd name="connsiteY35" fmla="*/ 951021 h 2051011"/>
              <a:gd name="connsiteX36" fmla="*/ 6507776 w 10228277"/>
              <a:gd name="connsiteY36" fmla="*/ 1051924 h 2051011"/>
              <a:gd name="connsiteX37" fmla="*/ 5953546 w 10228277"/>
              <a:gd name="connsiteY37" fmla="*/ 809664 h 2051011"/>
              <a:gd name="connsiteX38" fmla="*/ 5441773 w 10228277"/>
              <a:gd name="connsiteY38" fmla="*/ 880056 h 2051011"/>
              <a:gd name="connsiteX39" fmla="*/ 5091115 w 10228277"/>
              <a:gd name="connsiteY39" fmla="*/ 688991 h 2051011"/>
              <a:gd name="connsiteX40" fmla="*/ 4721502 w 10228277"/>
              <a:gd name="connsiteY40" fmla="*/ 759384 h 2051011"/>
              <a:gd name="connsiteX41" fmla="*/ 4370844 w 10228277"/>
              <a:gd name="connsiteY41" fmla="*/ 598487 h 2051011"/>
              <a:gd name="connsiteX42" fmla="*/ 4284779 w 10228277"/>
              <a:gd name="connsiteY42" fmla="*/ 755614 h 2051011"/>
              <a:gd name="connsiteX43" fmla="*/ 3546707 w 10228277"/>
              <a:gd name="connsiteY43" fmla="*/ 749224 h 2051011"/>
              <a:gd name="connsiteX44" fmla="*/ 3224096 w 10228277"/>
              <a:gd name="connsiteY44" fmla="*/ 608543 h 2051011"/>
              <a:gd name="connsiteX45" fmla="*/ 2914580 w 10228277"/>
              <a:gd name="connsiteY45" fmla="*/ 467900 h 2051011"/>
              <a:gd name="connsiteX46" fmla="*/ 2589121 w 10228277"/>
              <a:gd name="connsiteY46" fmla="*/ 497927 h 2051011"/>
              <a:gd name="connsiteX47" fmla="*/ 2251967 w 10228277"/>
              <a:gd name="connsiteY47" fmla="*/ 393239 h 2051011"/>
              <a:gd name="connsiteX48" fmla="*/ 1827383 w 10228277"/>
              <a:gd name="connsiteY48" fmla="*/ 411699 h 2051011"/>
              <a:gd name="connsiteX49" fmla="*/ 1649350 w 10228277"/>
              <a:gd name="connsiteY49" fmla="*/ 358611 h 2051011"/>
              <a:gd name="connsiteX50" fmla="*/ 1420738 w 10228277"/>
              <a:gd name="connsiteY50" fmla="*/ 241310 h 2051011"/>
              <a:gd name="connsiteX51" fmla="*/ 1117663 w 10228277"/>
              <a:gd name="connsiteY51" fmla="*/ 296855 h 2051011"/>
              <a:gd name="connsiteX52" fmla="*/ 929107 w 10228277"/>
              <a:gd name="connsiteY52" fmla="*/ 154328 h 2051011"/>
              <a:gd name="connsiteX53" fmla="*/ 609252 w 10228277"/>
              <a:gd name="connsiteY53" fmla="*/ 246551 h 2051011"/>
              <a:gd name="connsiteX54" fmla="*/ 317038 w 10228277"/>
              <a:gd name="connsiteY54" fmla="*/ 78873 h 2051011"/>
              <a:gd name="connsiteX55" fmla="*/ 1131 w 10228277"/>
              <a:gd name="connsiteY55" fmla="*/ 162712 h 2051011"/>
              <a:gd name="connsiteX56" fmla="*/ 34 w 10228277"/>
              <a:gd name="connsiteY56" fmla="*/ 0 h 2051011"/>
              <a:gd name="connsiteX0" fmla="*/ 34 w 10228277"/>
              <a:gd name="connsiteY0" fmla="*/ 0 h 2051013"/>
              <a:gd name="connsiteX1" fmla="*/ 339262 w 10228277"/>
              <a:gd name="connsiteY1" fmla="*/ 36803 h 2051013"/>
              <a:gd name="connsiteX2" fmla="*/ 520608 w 10228277"/>
              <a:gd name="connsiteY2" fmla="*/ 100838 h 2051013"/>
              <a:gd name="connsiteX3" fmla="*/ 971443 w 10228277"/>
              <a:gd name="connsiteY3" fmla="*/ 120711 h 2051013"/>
              <a:gd name="connsiteX4" fmla="*/ 1136124 w 10228277"/>
              <a:gd name="connsiteY4" fmla="*/ 176019 h 2051013"/>
              <a:gd name="connsiteX5" fmla="*/ 1448231 w 10228277"/>
              <a:gd name="connsiteY5" fmla="*/ 196065 h 2051013"/>
              <a:gd name="connsiteX6" fmla="*/ 1665951 w 10228277"/>
              <a:gd name="connsiteY6" fmla="*/ 258796 h 2051013"/>
              <a:gd name="connsiteX7" fmla="*/ 2287419 w 10228277"/>
              <a:gd name="connsiteY7" fmla="*/ 357527 h 2051013"/>
              <a:gd name="connsiteX8" fmla="*/ 2454662 w 10228277"/>
              <a:gd name="connsiteY8" fmla="*/ 407423 h 2051013"/>
              <a:gd name="connsiteX9" fmla="*/ 2899157 w 10228277"/>
              <a:gd name="connsiteY9" fmla="*/ 434692 h 2051013"/>
              <a:gd name="connsiteX10" fmla="*/ 3061798 w 10228277"/>
              <a:gd name="connsiteY10" fmla="*/ 479701 h 2051013"/>
              <a:gd name="connsiteX11" fmla="*/ 3817017 w 10228277"/>
              <a:gd name="connsiteY11" fmla="*/ 542551 h 2051013"/>
              <a:gd name="connsiteX12" fmla="*/ 4361959 w 10228277"/>
              <a:gd name="connsiteY12" fmla="*/ 551979 h 2051013"/>
              <a:gd name="connsiteX13" fmla="*/ 4587043 w 10228277"/>
              <a:gd name="connsiteY13" fmla="*/ 649396 h 2051013"/>
              <a:gd name="connsiteX14" fmla="*/ 5093484 w 10228277"/>
              <a:gd name="connsiteY14" fmla="*/ 649396 h 2051013"/>
              <a:gd name="connsiteX15" fmla="*/ 5339301 w 10228277"/>
              <a:gd name="connsiteY15" fmla="*/ 762526 h 2051013"/>
              <a:gd name="connsiteX16" fmla="*/ 5964206 w 10228277"/>
              <a:gd name="connsiteY16" fmla="*/ 759384 h 2051013"/>
              <a:gd name="connsiteX17" fmla="*/ 6301385 w 10228277"/>
              <a:gd name="connsiteY17" fmla="*/ 906089 h 2051013"/>
              <a:gd name="connsiteX18" fmla="*/ 7040212 w 10228277"/>
              <a:gd name="connsiteY18" fmla="*/ 912985 h 2051013"/>
              <a:gd name="connsiteX19" fmla="*/ 7405791 w 10228277"/>
              <a:gd name="connsiteY19" fmla="*/ 1003645 h 2051013"/>
              <a:gd name="connsiteX20" fmla="*/ 7836301 w 10228277"/>
              <a:gd name="connsiteY20" fmla="*/ 1494618 h 2051013"/>
              <a:gd name="connsiteX21" fmla="*/ 8665617 w 10228277"/>
              <a:gd name="connsiteY21" fmla="*/ 1521368 h 2051013"/>
              <a:gd name="connsiteX22" fmla="*/ 9011766 w 10228277"/>
              <a:gd name="connsiteY22" fmla="*/ 1712026 h 2051013"/>
              <a:gd name="connsiteX23" fmla="*/ 9656191 w 10228277"/>
              <a:gd name="connsiteY23" fmla="*/ 1743276 h 2051013"/>
              <a:gd name="connsiteX24" fmla="*/ 9837676 w 10228277"/>
              <a:gd name="connsiteY24" fmla="*/ 1870769 h 2051013"/>
              <a:gd name="connsiteX25" fmla="*/ 10228277 w 10228277"/>
              <a:gd name="connsiteY25" fmla="*/ 1886068 h 2051013"/>
              <a:gd name="connsiteX26" fmla="*/ 9968478 w 10228277"/>
              <a:gd name="connsiteY26" fmla="*/ 2050512 h 2051013"/>
              <a:gd name="connsiteX27" fmla="*/ 9816717 w 10228277"/>
              <a:gd name="connsiteY27" fmla="*/ 1932552 h 2051013"/>
              <a:gd name="connsiteX28" fmla="*/ 9569685 w 10228277"/>
              <a:gd name="connsiteY28" fmla="*/ 1800601 h 2051013"/>
              <a:gd name="connsiteX29" fmla="*/ 9196021 w 10228277"/>
              <a:gd name="connsiteY29" fmla="*/ 1990026 h 2051013"/>
              <a:gd name="connsiteX30" fmla="*/ 8923083 w 10228277"/>
              <a:gd name="connsiteY30" fmla="*/ 1751420 h 2051013"/>
              <a:gd name="connsiteX31" fmla="*/ 8619779 w 10228277"/>
              <a:gd name="connsiteY31" fmla="*/ 1592392 h 2051013"/>
              <a:gd name="connsiteX32" fmla="*/ 7980273 w 10228277"/>
              <a:gd name="connsiteY32" fmla="*/ 1768722 h 2051013"/>
              <a:gd name="connsiteX33" fmla="*/ 7373680 w 10228277"/>
              <a:gd name="connsiteY33" fmla="*/ 1061478 h 2051013"/>
              <a:gd name="connsiteX34" fmla="*/ 7038741 w 10228277"/>
              <a:gd name="connsiteY34" fmla="*/ 951021 h 2051013"/>
              <a:gd name="connsiteX35" fmla="*/ 6507776 w 10228277"/>
              <a:gd name="connsiteY35" fmla="*/ 1051924 h 2051013"/>
              <a:gd name="connsiteX36" fmla="*/ 5953546 w 10228277"/>
              <a:gd name="connsiteY36" fmla="*/ 809664 h 2051013"/>
              <a:gd name="connsiteX37" fmla="*/ 5441773 w 10228277"/>
              <a:gd name="connsiteY37" fmla="*/ 880056 h 2051013"/>
              <a:gd name="connsiteX38" fmla="*/ 5091115 w 10228277"/>
              <a:gd name="connsiteY38" fmla="*/ 688991 h 2051013"/>
              <a:gd name="connsiteX39" fmla="*/ 4721502 w 10228277"/>
              <a:gd name="connsiteY39" fmla="*/ 759384 h 2051013"/>
              <a:gd name="connsiteX40" fmla="*/ 4370844 w 10228277"/>
              <a:gd name="connsiteY40" fmla="*/ 598487 h 2051013"/>
              <a:gd name="connsiteX41" fmla="*/ 4284779 w 10228277"/>
              <a:gd name="connsiteY41" fmla="*/ 755614 h 2051013"/>
              <a:gd name="connsiteX42" fmla="*/ 3546707 w 10228277"/>
              <a:gd name="connsiteY42" fmla="*/ 749224 h 2051013"/>
              <a:gd name="connsiteX43" fmla="*/ 3224096 w 10228277"/>
              <a:gd name="connsiteY43" fmla="*/ 608543 h 2051013"/>
              <a:gd name="connsiteX44" fmla="*/ 2914580 w 10228277"/>
              <a:gd name="connsiteY44" fmla="*/ 467900 h 2051013"/>
              <a:gd name="connsiteX45" fmla="*/ 2589121 w 10228277"/>
              <a:gd name="connsiteY45" fmla="*/ 497927 h 2051013"/>
              <a:gd name="connsiteX46" fmla="*/ 2251967 w 10228277"/>
              <a:gd name="connsiteY46" fmla="*/ 393239 h 2051013"/>
              <a:gd name="connsiteX47" fmla="*/ 1827383 w 10228277"/>
              <a:gd name="connsiteY47" fmla="*/ 411699 h 2051013"/>
              <a:gd name="connsiteX48" fmla="*/ 1649350 w 10228277"/>
              <a:gd name="connsiteY48" fmla="*/ 358611 h 2051013"/>
              <a:gd name="connsiteX49" fmla="*/ 1420738 w 10228277"/>
              <a:gd name="connsiteY49" fmla="*/ 241310 h 2051013"/>
              <a:gd name="connsiteX50" fmla="*/ 1117663 w 10228277"/>
              <a:gd name="connsiteY50" fmla="*/ 296855 h 2051013"/>
              <a:gd name="connsiteX51" fmla="*/ 929107 w 10228277"/>
              <a:gd name="connsiteY51" fmla="*/ 154328 h 2051013"/>
              <a:gd name="connsiteX52" fmla="*/ 609252 w 10228277"/>
              <a:gd name="connsiteY52" fmla="*/ 246551 h 2051013"/>
              <a:gd name="connsiteX53" fmla="*/ 317038 w 10228277"/>
              <a:gd name="connsiteY53" fmla="*/ 78873 h 2051013"/>
              <a:gd name="connsiteX54" fmla="*/ 1131 w 10228277"/>
              <a:gd name="connsiteY54" fmla="*/ 162712 h 2051013"/>
              <a:gd name="connsiteX55" fmla="*/ 34 w 10228277"/>
              <a:gd name="connsiteY55" fmla="*/ 0 h 2051013"/>
              <a:gd name="connsiteX0" fmla="*/ 34 w 10228277"/>
              <a:gd name="connsiteY0" fmla="*/ 0 h 2051011"/>
              <a:gd name="connsiteX1" fmla="*/ 339262 w 10228277"/>
              <a:gd name="connsiteY1" fmla="*/ 36803 h 2051011"/>
              <a:gd name="connsiteX2" fmla="*/ 520608 w 10228277"/>
              <a:gd name="connsiteY2" fmla="*/ 100838 h 2051011"/>
              <a:gd name="connsiteX3" fmla="*/ 971443 w 10228277"/>
              <a:gd name="connsiteY3" fmla="*/ 120711 h 2051011"/>
              <a:gd name="connsiteX4" fmla="*/ 1136124 w 10228277"/>
              <a:gd name="connsiteY4" fmla="*/ 176019 h 2051011"/>
              <a:gd name="connsiteX5" fmla="*/ 1448231 w 10228277"/>
              <a:gd name="connsiteY5" fmla="*/ 196065 h 2051011"/>
              <a:gd name="connsiteX6" fmla="*/ 1665951 w 10228277"/>
              <a:gd name="connsiteY6" fmla="*/ 258796 h 2051011"/>
              <a:gd name="connsiteX7" fmla="*/ 2287419 w 10228277"/>
              <a:gd name="connsiteY7" fmla="*/ 357527 h 2051011"/>
              <a:gd name="connsiteX8" fmla="*/ 2454662 w 10228277"/>
              <a:gd name="connsiteY8" fmla="*/ 407423 h 2051011"/>
              <a:gd name="connsiteX9" fmla="*/ 2899157 w 10228277"/>
              <a:gd name="connsiteY9" fmla="*/ 434692 h 2051011"/>
              <a:gd name="connsiteX10" fmla="*/ 3210396 w 10228277"/>
              <a:gd name="connsiteY10" fmla="*/ 541412 h 2051011"/>
              <a:gd name="connsiteX11" fmla="*/ 3817017 w 10228277"/>
              <a:gd name="connsiteY11" fmla="*/ 542551 h 2051011"/>
              <a:gd name="connsiteX12" fmla="*/ 4361959 w 10228277"/>
              <a:gd name="connsiteY12" fmla="*/ 551979 h 2051011"/>
              <a:gd name="connsiteX13" fmla="*/ 4587043 w 10228277"/>
              <a:gd name="connsiteY13" fmla="*/ 649396 h 2051011"/>
              <a:gd name="connsiteX14" fmla="*/ 5093484 w 10228277"/>
              <a:gd name="connsiteY14" fmla="*/ 649396 h 2051011"/>
              <a:gd name="connsiteX15" fmla="*/ 5339301 w 10228277"/>
              <a:gd name="connsiteY15" fmla="*/ 762526 h 2051011"/>
              <a:gd name="connsiteX16" fmla="*/ 5964206 w 10228277"/>
              <a:gd name="connsiteY16" fmla="*/ 759384 h 2051011"/>
              <a:gd name="connsiteX17" fmla="*/ 6301385 w 10228277"/>
              <a:gd name="connsiteY17" fmla="*/ 906089 h 2051011"/>
              <a:gd name="connsiteX18" fmla="*/ 7040212 w 10228277"/>
              <a:gd name="connsiteY18" fmla="*/ 912985 h 2051011"/>
              <a:gd name="connsiteX19" fmla="*/ 7405791 w 10228277"/>
              <a:gd name="connsiteY19" fmla="*/ 1003645 h 2051011"/>
              <a:gd name="connsiteX20" fmla="*/ 7836301 w 10228277"/>
              <a:gd name="connsiteY20" fmla="*/ 1494618 h 2051011"/>
              <a:gd name="connsiteX21" fmla="*/ 8665617 w 10228277"/>
              <a:gd name="connsiteY21" fmla="*/ 1521368 h 2051011"/>
              <a:gd name="connsiteX22" fmla="*/ 9011766 w 10228277"/>
              <a:gd name="connsiteY22" fmla="*/ 1712026 h 2051011"/>
              <a:gd name="connsiteX23" fmla="*/ 9656191 w 10228277"/>
              <a:gd name="connsiteY23" fmla="*/ 1743276 h 2051011"/>
              <a:gd name="connsiteX24" fmla="*/ 9837676 w 10228277"/>
              <a:gd name="connsiteY24" fmla="*/ 1870769 h 2051011"/>
              <a:gd name="connsiteX25" fmla="*/ 10228277 w 10228277"/>
              <a:gd name="connsiteY25" fmla="*/ 1886068 h 2051011"/>
              <a:gd name="connsiteX26" fmla="*/ 9968478 w 10228277"/>
              <a:gd name="connsiteY26" fmla="*/ 2050512 h 2051011"/>
              <a:gd name="connsiteX27" fmla="*/ 9816717 w 10228277"/>
              <a:gd name="connsiteY27" fmla="*/ 1932552 h 2051011"/>
              <a:gd name="connsiteX28" fmla="*/ 9569685 w 10228277"/>
              <a:gd name="connsiteY28" fmla="*/ 1800601 h 2051011"/>
              <a:gd name="connsiteX29" fmla="*/ 9196021 w 10228277"/>
              <a:gd name="connsiteY29" fmla="*/ 1990026 h 2051011"/>
              <a:gd name="connsiteX30" fmla="*/ 8923083 w 10228277"/>
              <a:gd name="connsiteY30" fmla="*/ 1751420 h 2051011"/>
              <a:gd name="connsiteX31" fmla="*/ 8619779 w 10228277"/>
              <a:gd name="connsiteY31" fmla="*/ 1592392 h 2051011"/>
              <a:gd name="connsiteX32" fmla="*/ 7980273 w 10228277"/>
              <a:gd name="connsiteY32" fmla="*/ 1768722 h 2051011"/>
              <a:gd name="connsiteX33" fmla="*/ 7373680 w 10228277"/>
              <a:gd name="connsiteY33" fmla="*/ 1061478 h 2051011"/>
              <a:gd name="connsiteX34" fmla="*/ 7038741 w 10228277"/>
              <a:gd name="connsiteY34" fmla="*/ 951021 h 2051011"/>
              <a:gd name="connsiteX35" fmla="*/ 6507776 w 10228277"/>
              <a:gd name="connsiteY35" fmla="*/ 1051924 h 2051011"/>
              <a:gd name="connsiteX36" fmla="*/ 5953546 w 10228277"/>
              <a:gd name="connsiteY36" fmla="*/ 809664 h 2051011"/>
              <a:gd name="connsiteX37" fmla="*/ 5441773 w 10228277"/>
              <a:gd name="connsiteY37" fmla="*/ 880056 h 2051011"/>
              <a:gd name="connsiteX38" fmla="*/ 5091115 w 10228277"/>
              <a:gd name="connsiteY38" fmla="*/ 688991 h 2051011"/>
              <a:gd name="connsiteX39" fmla="*/ 4721502 w 10228277"/>
              <a:gd name="connsiteY39" fmla="*/ 759384 h 2051011"/>
              <a:gd name="connsiteX40" fmla="*/ 4370844 w 10228277"/>
              <a:gd name="connsiteY40" fmla="*/ 598487 h 2051011"/>
              <a:gd name="connsiteX41" fmla="*/ 4284779 w 10228277"/>
              <a:gd name="connsiteY41" fmla="*/ 755614 h 2051011"/>
              <a:gd name="connsiteX42" fmla="*/ 3546707 w 10228277"/>
              <a:gd name="connsiteY42" fmla="*/ 749224 h 2051011"/>
              <a:gd name="connsiteX43" fmla="*/ 3224096 w 10228277"/>
              <a:gd name="connsiteY43" fmla="*/ 608543 h 2051011"/>
              <a:gd name="connsiteX44" fmla="*/ 2914580 w 10228277"/>
              <a:gd name="connsiteY44" fmla="*/ 467900 h 2051011"/>
              <a:gd name="connsiteX45" fmla="*/ 2589121 w 10228277"/>
              <a:gd name="connsiteY45" fmla="*/ 497927 h 2051011"/>
              <a:gd name="connsiteX46" fmla="*/ 2251967 w 10228277"/>
              <a:gd name="connsiteY46" fmla="*/ 393239 h 2051011"/>
              <a:gd name="connsiteX47" fmla="*/ 1827383 w 10228277"/>
              <a:gd name="connsiteY47" fmla="*/ 411699 h 2051011"/>
              <a:gd name="connsiteX48" fmla="*/ 1649350 w 10228277"/>
              <a:gd name="connsiteY48" fmla="*/ 358611 h 2051011"/>
              <a:gd name="connsiteX49" fmla="*/ 1420738 w 10228277"/>
              <a:gd name="connsiteY49" fmla="*/ 241310 h 2051011"/>
              <a:gd name="connsiteX50" fmla="*/ 1117663 w 10228277"/>
              <a:gd name="connsiteY50" fmla="*/ 296855 h 2051011"/>
              <a:gd name="connsiteX51" fmla="*/ 929107 w 10228277"/>
              <a:gd name="connsiteY51" fmla="*/ 154328 h 2051011"/>
              <a:gd name="connsiteX52" fmla="*/ 609252 w 10228277"/>
              <a:gd name="connsiteY52" fmla="*/ 246551 h 2051011"/>
              <a:gd name="connsiteX53" fmla="*/ 317038 w 10228277"/>
              <a:gd name="connsiteY53" fmla="*/ 78873 h 2051011"/>
              <a:gd name="connsiteX54" fmla="*/ 1131 w 10228277"/>
              <a:gd name="connsiteY54" fmla="*/ 162712 h 2051011"/>
              <a:gd name="connsiteX55" fmla="*/ 34 w 10228277"/>
              <a:gd name="connsiteY55" fmla="*/ 0 h 2051011"/>
              <a:gd name="connsiteX0" fmla="*/ 34 w 10228277"/>
              <a:gd name="connsiteY0" fmla="*/ 0 h 2051733"/>
              <a:gd name="connsiteX1" fmla="*/ 339262 w 10228277"/>
              <a:gd name="connsiteY1" fmla="*/ 36803 h 2051733"/>
              <a:gd name="connsiteX2" fmla="*/ 520608 w 10228277"/>
              <a:gd name="connsiteY2" fmla="*/ 100838 h 2051733"/>
              <a:gd name="connsiteX3" fmla="*/ 971443 w 10228277"/>
              <a:gd name="connsiteY3" fmla="*/ 120711 h 2051733"/>
              <a:gd name="connsiteX4" fmla="*/ 1136124 w 10228277"/>
              <a:gd name="connsiteY4" fmla="*/ 176019 h 2051733"/>
              <a:gd name="connsiteX5" fmla="*/ 1448231 w 10228277"/>
              <a:gd name="connsiteY5" fmla="*/ 196065 h 2051733"/>
              <a:gd name="connsiteX6" fmla="*/ 1665951 w 10228277"/>
              <a:gd name="connsiteY6" fmla="*/ 258796 h 2051733"/>
              <a:gd name="connsiteX7" fmla="*/ 2287419 w 10228277"/>
              <a:gd name="connsiteY7" fmla="*/ 357527 h 2051733"/>
              <a:gd name="connsiteX8" fmla="*/ 2454662 w 10228277"/>
              <a:gd name="connsiteY8" fmla="*/ 407423 h 2051733"/>
              <a:gd name="connsiteX9" fmla="*/ 2899157 w 10228277"/>
              <a:gd name="connsiteY9" fmla="*/ 434692 h 2051733"/>
              <a:gd name="connsiteX10" fmla="*/ 3210396 w 10228277"/>
              <a:gd name="connsiteY10" fmla="*/ 541412 h 2051733"/>
              <a:gd name="connsiteX11" fmla="*/ 3817017 w 10228277"/>
              <a:gd name="connsiteY11" fmla="*/ 542551 h 2051733"/>
              <a:gd name="connsiteX12" fmla="*/ 4361959 w 10228277"/>
              <a:gd name="connsiteY12" fmla="*/ 551979 h 2051733"/>
              <a:gd name="connsiteX13" fmla="*/ 4587043 w 10228277"/>
              <a:gd name="connsiteY13" fmla="*/ 649396 h 2051733"/>
              <a:gd name="connsiteX14" fmla="*/ 5093484 w 10228277"/>
              <a:gd name="connsiteY14" fmla="*/ 649396 h 2051733"/>
              <a:gd name="connsiteX15" fmla="*/ 5339301 w 10228277"/>
              <a:gd name="connsiteY15" fmla="*/ 762526 h 2051733"/>
              <a:gd name="connsiteX16" fmla="*/ 5964206 w 10228277"/>
              <a:gd name="connsiteY16" fmla="*/ 759384 h 2051733"/>
              <a:gd name="connsiteX17" fmla="*/ 6301385 w 10228277"/>
              <a:gd name="connsiteY17" fmla="*/ 906089 h 2051733"/>
              <a:gd name="connsiteX18" fmla="*/ 7040212 w 10228277"/>
              <a:gd name="connsiteY18" fmla="*/ 912985 h 2051733"/>
              <a:gd name="connsiteX19" fmla="*/ 7405791 w 10228277"/>
              <a:gd name="connsiteY19" fmla="*/ 1003645 h 2051733"/>
              <a:gd name="connsiteX20" fmla="*/ 7836301 w 10228277"/>
              <a:gd name="connsiteY20" fmla="*/ 1494618 h 2051733"/>
              <a:gd name="connsiteX21" fmla="*/ 8665617 w 10228277"/>
              <a:gd name="connsiteY21" fmla="*/ 1521368 h 2051733"/>
              <a:gd name="connsiteX22" fmla="*/ 9011766 w 10228277"/>
              <a:gd name="connsiteY22" fmla="*/ 1712026 h 2051733"/>
              <a:gd name="connsiteX23" fmla="*/ 9656191 w 10228277"/>
              <a:gd name="connsiteY23" fmla="*/ 1743276 h 2051733"/>
              <a:gd name="connsiteX24" fmla="*/ 9837676 w 10228277"/>
              <a:gd name="connsiteY24" fmla="*/ 1870769 h 2051733"/>
              <a:gd name="connsiteX25" fmla="*/ 10228277 w 10228277"/>
              <a:gd name="connsiteY25" fmla="*/ 1886068 h 2051733"/>
              <a:gd name="connsiteX26" fmla="*/ 9968478 w 10228277"/>
              <a:gd name="connsiteY26" fmla="*/ 2050512 h 2051733"/>
              <a:gd name="connsiteX27" fmla="*/ 9569685 w 10228277"/>
              <a:gd name="connsiteY27" fmla="*/ 1800601 h 2051733"/>
              <a:gd name="connsiteX28" fmla="*/ 9196021 w 10228277"/>
              <a:gd name="connsiteY28" fmla="*/ 1990026 h 2051733"/>
              <a:gd name="connsiteX29" fmla="*/ 8923083 w 10228277"/>
              <a:gd name="connsiteY29" fmla="*/ 1751420 h 2051733"/>
              <a:gd name="connsiteX30" fmla="*/ 8619779 w 10228277"/>
              <a:gd name="connsiteY30" fmla="*/ 1592392 h 2051733"/>
              <a:gd name="connsiteX31" fmla="*/ 7980273 w 10228277"/>
              <a:gd name="connsiteY31" fmla="*/ 1768722 h 2051733"/>
              <a:gd name="connsiteX32" fmla="*/ 7373680 w 10228277"/>
              <a:gd name="connsiteY32" fmla="*/ 1061478 h 2051733"/>
              <a:gd name="connsiteX33" fmla="*/ 7038741 w 10228277"/>
              <a:gd name="connsiteY33" fmla="*/ 951021 h 2051733"/>
              <a:gd name="connsiteX34" fmla="*/ 6507776 w 10228277"/>
              <a:gd name="connsiteY34" fmla="*/ 1051924 h 2051733"/>
              <a:gd name="connsiteX35" fmla="*/ 5953546 w 10228277"/>
              <a:gd name="connsiteY35" fmla="*/ 809664 h 2051733"/>
              <a:gd name="connsiteX36" fmla="*/ 5441773 w 10228277"/>
              <a:gd name="connsiteY36" fmla="*/ 880056 h 2051733"/>
              <a:gd name="connsiteX37" fmla="*/ 5091115 w 10228277"/>
              <a:gd name="connsiteY37" fmla="*/ 688991 h 2051733"/>
              <a:gd name="connsiteX38" fmla="*/ 4721502 w 10228277"/>
              <a:gd name="connsiteY38" fmla="*/ 759384 h 2051733"/>
              <a:gd name="connsiteX39" fmla="*/ 4370844 w 10228277"/>
              <a:gd name="connsiteY39" fmla="*/ 598487 h 2051733"/>
              <a:gd name="connsiteX40" fmla="*/ 4284779 w 10228277"/>
              <a:gd name="connsiteY40" fmla="*/ 755614 h 2051733"/>
              <a:gd name="connsiteX41" fmla="*/ 3546707 w 10228277"/>
              <a:gd name="connsiteY41" fmla="*/ 749224 h 2051733"/>
              <a:gd name="connsiteX42" fmla="*/ 3224096 w 10228277"/>
              <a:gd name="connsiteY42" fmla="*/ 608543 h 2051733"/>
              <a:gd name="connsiteX43" fmla="*/ 2914580 w 10228277"/>
              <a:gd name="connsiteY43" fmla="*/ 467900 h 2051733"/>
              <a:gd name="connsiteX44" fmla="*/ 2589121 w 10228277"/>
              <a:gd name="connsiteY44" fmla="*/ 497927 h 2051733"/>
              <a:gd name="connsiteX45" fmla="*/ 2251967 w 10228277"/>
              <a:gd name="connsiteY45" fmla="*/ 393239 h 2051733"/>
              <a:gd name="connsiteX46" fmla="*/ 1827383 w 10228277"/>
              <a:gd name="connsiteY46" fmla="*/ 411699 h 2051733"/>
              <a:gd name="connsiteX47" fmla="*/ 1649350 w 10228277"/>
              <a:gd name="connsiteY47" fmla="*/ 358611 h 2051733"/>
              <a:gd name="connsiteX48" fmla="*/ 1420738 w 10228277"/>
              <a:gd name="connsiteY48" fmla="*/ 241310 h 2051733"/>
              <a:gd name="connsiteX49" fmla="*/ 1117663 w 10228277"/>
              <a:gd name="connsiteY49" fmla="*/ 296855 h 2051733"/>
              <a:gd name="connsiteX50" fmla="*/ 929107 w 10228277"/>
              <a:gd name="connsiteY50" fmla="*/ 154328 h 2051733"/>
              <a:gd name="connsiteX51" fmla="*/ 609252 w 10228277"/>
              <a:gd name="connsiteY51" fmla="*/ 246551 h 2051733"/>
              <a:gd name="connsiteX52" fmla="*/ 317038 w 10228277"/>
              <a:gd name="connsiteY52" fmla="*/ 78873 h 2051733"/>
              <a:gd name="connsiteX53" fmla="*/ 1131 w 10228277"/>
              <a:gd name="connsiteY53" fmla="*/ 162712 h 2051733"/>
              <a:gd name="connsiteX54" fmla="*/ 34 w 10228277"/>
              <a:gd name="connsiteY54" fmla="*/ 0 h 2051733"/>
              <a:gd name="connsiteX0" fmla="*/ 34 w 10228277"/>
              <a:gd name="connsiteY0" fmla="*/ 0 h 2055661"/>
              <a:gd name="connsiteX1" fmla="*/ 339262 w 10228277"/>
              <a:gd name="connsiteY1" fmla="*/ 36803 h 2055661"/>
              <a:gd name="connsiteX2" fmla="*/ 520608 w 10228277"/>
              <a:gd name="connsiteY2" fmla="*/ 100838 h 2055661"/>
              <a:gd name="connsiteX3" fmla="*/ 971443 w 10228277"/>
              <a:gd name="connsiteY3" fmla="*/ 120711 h 2055661"/>
              <a:gd name="connsiteX4" fmla="*/ 1136124 w 10228277"/>
              <a:gd name="connsiteY4" fmla="*/ 176019 h 2055661"/>
              <a:gd name="connsiteX5" fmla="*/ 1448231 w 10228277"/>
              <a:gd name="connsiteY5" fmla="*/ 196065 h 2055661"/>
              <a:gd name="connsiteX6" fmla="*/ 1665951 w 10228277"/>
              <a:gd name="connsiteY6" fmla="*/ 258796 h 2055661"/>
              <a:gd name="connsiteX7" fmla="*/ 2287419 w 10228277"/>
              <a:gd name="connsiteY7" fmla="*/ 357527 h 2055661"/>
              <a:gd name="connsiteX8" fmla="*/ 2454662 w 10228277"/>
              <a:gd name="connsiteY8" fmla="*/ 407423 h 2055661"/>
              <a:gd name="connsiteX9" fmla="*/ 2899157 w 10228277"/>
              <a:gd name="connsiteY9" fmla="*/ 434692 h 2055661"/>
              <a:gd name="connsiteX10" fmla="*/ 3210396 w 10228277"/>
              <a:gd name="connsiteY10" fmla="*/ 541412 h 2055661"/>
              <a:gd name="connsiteX11" fmla="*/ 3817017 w 10228277"/>
              <a:gd name="connsiteY11" fmla="*/ 542551 h 2055661"/>
              <a:gd name="connsiteX12" fmla="*/ 4361959 w 10228277"/>
              <a:gd name="connsiteY12" fmla="*/ 551979 h 2055661"/>
              <a:gd name="connsiteX13" fmla="*/ 4587043 w 10228277"/>
              <a:gd name="connsiteY13" fmla="*/ 649396 h 2055661"/>
              <a:gd name="connsiteX14" fmla="*/ 5093484 w 10228277"/>
              <a:gd name="connsiteY14" fmla="*/ 649396 h 2055661"/>
              <a:gd name="connsiteX15" fmla="*/ 5339301 w 10228277"/>
              <a:gd name="connsiteY15" fmla="*/ 762526 h 2055661"/>
              <a:gd name="connsiteX16" fmla="*/ 5964206 w 10228277"/>
              <a:gd name="connsiteY16" fmla="*/ 759384 h 2055661"/>
              <a:gd name="connsiteX17" fmla="*/ 6301385 w 10228277"/>
              <a:gd name="connsiteY17" fmla="*/ 906089 h 2055661"/>
              <a:gd name="connsiteX18" fmla="*/ 7040212 w 10228277"/>
              <a:gd name="connsiteY18" fmla="*/ 912985 h 2055661"/>
              <a:gd name="connsiteX19" fmla="*/ 7405791 w 10228277"/>
              <a:gd name="connsiteY19" fmla="*/ 1003645 h 2055661"/>
              <a:gd name="connsiteX20" fmla="*/ 7836301 w 10228277"/>
              <a:gd name="connsiteY20" fmla="*/ 1494618 h 2055661"/>
              <a:gd name="connsiteX21" fmla="*/ 8665617 w 10228277"/>
              <a:gd name="connsiteY21" fmla="*/ 1521368 h 2055661"/>
              <a:gd name="connsiteX22" fmla="*/ 9011766 w 10228277"/>
              <a:gd name="connsiteY22" fmla="*/ 1712026 h 2055661"/>
              <a:gd name="connsiteX23" fmla="*/ 9656191 w 10228277"/>
              <a:gd name="connsiteY23" fmla="*/ 1743276 h 2055661"/>
              <a:gd name="connsiteX24" fmla="*/ 9837676 w 10228277"/>
              <a:gd name="connsiteY24" fmla="*/ 1870769 h 2055661"/>
              <a:gd name="connsiteX25" fmla="*/ 10228277 w 10228277"/>
              <a:gd name="connsiteY25" fmla="*/ 1886068 h 2055661"/>
              <a:gd name="connsiteX26" fmla="*/ 9968478 w 10228277"/>
              <a:gd name="connsiteY26" fmla="*/ 2050512 h 2055661"/>
              <a:gd name="connsiteX27" fmla="*/ 9196021 w 10228277"/>
              <a:gd name="connsiteY27" fmla="*/ 1990026 h 2055661"/>
              <a:gd name="connsiteX28" fmla="*/ 8923083 w 10228277"/>
              <a:gd name="connsiteY28" fmla="*/ 1751420 h 2055661"/>
              <a:gd name="connsiteX29" fmla="*/ 8619779 w 10228277"/>
              <a:gd name="connsiteY29" fmla="*/ 1592392 h 2055661"/>
              <a:gd name="connsiteX30" fmla="*/ 7980273 w 10228277"/>
              <a:gd name="connsiteY30" fmla="*/ 1768722 h 2055661"/>
              <a:gd name="connsiteX31" fmla="*/ 7373680 w 10228277"/>
              <a:gd name="connsiteY31" fmla="*/ 1061478 h 2055661"/>
              <a:gd name="connsiteX32" fmla="*/ 7038741 w 10228277"/>
              <a:gd name="connsiteY32" fmla="*/ 951021 h 2055661"/>
              <a:gd name="connsiteX33" fmla="*/ 6507776 w 10228277"/>
              <a:gd name="connsiteY33" fmla="*/ 1051924 h 2055661"/>
              <a:gd name="connsiteX34" fmla="*/ 5953546 w 10228277"/>
              <a:gd name="connsiteY34" fmla="*/ 809664 h 2055661"/>
              <a:gd name="connsiteX35" fmla="*/ 5441773 w 10228277"/>
              <a:gd name="connsiteY35" fmla="*/ 880056 h 2055661"/>
              <a:gd name="connsiteX36" fmla="*/ 5091115 w 10228277"/>
              <a:gd name="connsiteY36" fmla="*/ 688991 h 2055661"/>
              <a:gd name="connsiteX37" fmla="*/ 4721502 w 10228277"/>
              <a:gd name="connsiteY37" fmla="*/ 759384 h 2055661"/>
              <a:gd name="connsiteX38" fmla="*/ 4370844 w 10228277"/>
              <a:gd name="connsiteY38" fmla="*/ 598487 h 2055661"/>
              <a:gd name="connsiteX39" fmla="*/ 4284779 w 10228277"/>
              <a:gd name="connsiteY39" fmla="*/ 755614 h 2055661"/>
              <a:gd name="connsiteX40" fmla="*/ 3546707 w 10228277"/>
              <a:gd name="connsiteY40" fmla="*/ 749224 h 2055661"/>
              <a:gd name="connsiteX41" fmla="*/ 3224096 w 10228277"/>
              <a:gd name="connsiteY41" fmla="*/ 608543 h 2055661"/>
              <a:gd name="connsiteX42" fmla="*/ 2914580 w 10228277"/>
              <a:gd name="connsiteY42" fmla="*/ 467900 h 2055661"/>
              <a:gd name="connsiteX43" fmla="*/ 2589121 w 10228277"/>
              <a:gd name="connsiteY43" fmla="*/ 497927 h 2055661"/>
              <a:gd name="connsiteX44" fmla="*/ 2251967 w 10228277"/>
              <a:gd name="connsiteY44" fmla="*/ 393239 h 2055661"/>
              <a:gd name="connsiteX45" fmla="*/ 1827383 w 10228277"/>
              <a:gd name="connsiteY45" fmla="*/ 411699 h 2055661"/>
              <a:gd name="connsiteX46" fmla="*/ 1649350 w 10228277"/>
              <a:gd name="connsiteY46" fmla="*/ 358611 h 2055661"/>
              <a:gd name="connsiteX47" fmla="*/ 1420738 w 10228277"/>
              <a:gd name="connsiteY47" fmla="*/ 241310 h 2055661"/>
              <a:gd name="connsiteX48" fmla="*/ 1117663 w 10228277"/>
              <a:gd name="connsiteY48" fmla="*/ 296855 h 2055661"/>
              <a:gd name="connsiteX49" fmla="*/ 929107 w 10228277"/>
              <a:gd name="connsiteY49" fmla="*/ 154328 h 2055661"/>
              <a:gd name="connsiteX50" fmla="*/ 609252 w 10228277"/>
              <a:gd name="connsiteY50" fmla="*/ 246551 h 2055661"/>
              <a:gd name="connsiteX51" fmla="*/ 317038 w 10228277"/>
              <a:gd name="connsiteY51" fmla="*/ 78873 h 2055661"/>
              <a:gd name="connsiteX52" fmla="*/ 1131 w 10228277"/>
              <a:gd name="connsiteY52" fmla="*/ 162712 h 2055661"/>
              <a:gd name="connsiteX53" fmla="*/ 34 w 10228277"/>
              <a:gd name="connsiteY53" fmla="*/ 0 h 2055661"/>
              <a:gd name="connsiteX0" fmla="*/ 34 w 10228277"/>
              <a:gd name="connsiteY0" fmla="*/ 0 h 2053231"/>
              <a:gd name="connsiteX1" fmla="*/ 339262 w 10228277"/>
              <a:gd name="connsiteY1" fmla="*/ 36803 h 2053231"/>
              <a:gd name="connsiteX2" fmla="*/ 520608 w 10228277"/>
              <a:gd name="connsiteY2" fmla="*/ 100838 h 2053231"/>
              <a:gd name="connsiteX3" fmla="*/ 971443 w 10228277"/>
              <a:gd name="connsiteY3" fmla="*/ 120711 h 2053231"/>
              <a:gd name="connsiteX4" fmla="*/ 1136124 w 10228277"/>
              <a:gd name="connsiteY4" fmla="*/ 176019 h 2053231"/>
              <a:gd name="connsiteX5" fmla="*/ 1448231 w 10228277"/>
              <a:gd name="connsiteY5" fmla="*/ 196065 h 2053231"/>
              <a:gd name="connsiteX6" fmla="*/ 1665951 w 10228277"/>
              <a:gd name="connsiteY6" fmla="*/ 258796 h 2053231"/>
              <a:gd name="connsiteX7" fmla="*/ 2287419 w 10228277"/>
              <a:gd name="connsiteY7" fmla="*/ 357527 h 2053231"/>
              <a:gd name="connsiteX8" fmla="*/ 2454662 w 10228277"/>
              <a:gd name="connsiteY8" fmla="*/ 407423 h 2053231"/>
              <a:gd name="connsiteX9" fmla="*/ 2899157 w 10228277"/>
              <a:gd name="connsiteY9" fmla="*/ 434692 h 2053231"/>
              <a:gd name="connsiteX10" fmla="*/ 3210396 w 10228277"/>
              <a:gd name="connsiteY10" fmla="*/ 541412 h 2053231"/>
              <a:gd name="connsiteX11" fmla="*/ 3817017 w 10228277"/>
              <a:gd name="connsiteY11" fmla="*/ 542551 h 2053231"/>
              <a:gd name="connsiteX12" fmla="*/ 4361959 w 10228277"/>
              <a:gd name="connsiteY12" fmla="*/ 551979 h 2053231"/>
              <a:gd name="connsiteX13" fmla="*/ 4587043 w 10228277"/>
              <a:gd name="connsiteY13" fmla="*/ 649396 h 2053231"/>
              <a:gd name="connsiteX14" fmla="*/ 5093484 w 10228277"/>
              <a:gd name="connsiteY14" fmla="*/ 649396 h 2053231"/>
              <a:gd name="connsiteX15" fmla="*/ 5339301 w 10228277"/>
              <a:gd name="connsiteY15" fmla="*/ 762526 h 2053231"/>
              <a:gd name="connsiteX16" fmla="*/ 5964206 w 10228277"/>
              <a:gd name="connsiteY16" fmla="*/ 759384 h 2053231"/>
              <a:gd name="connsiteX17" fmla="*/ 6301385 w 10228277"/>
              <a:gd name="connsiteY17" fmla="*/ 906089 h 2053231"/>
              <a:gd name="connsiteX18" fmla="*/ 7040212 w 10228277"/>
              <a:gd name="connsiteY18" fmla="*/ 912985 h 2053231"/>
              <a:gd name="connsiteX19" fmla="*/ 7405791 w 10228277"/>
              <a:gd name="connsiteY19" fmla="*/ 1003645 h 2053231"/>
              <a:gd name="connsiteX20" fmla="*/ 7836301 w 10228277"/>
              <a:gd name="connsiteY20" fmla="*/ 1494618 h 2053231"/>
              <a:gd name="connsiteX21" fmla="*/ 8665617 w 10228277"/>
              <a:gd name="connsiteY21" fmla="*/ 1521368 h 2053231"/>
              <a:gd name="connsiteX22" fmla="*/ 9011766 w 10228277"/>
              <a:gd name="connsiteY22" fmla="*/ 1712026 h 2053231"/>
              <a:gd name="connsiteX23" fmla="*/ 9656191 w 10228277"/>
              <a:gd name="connsiteY23" fmla="*/ 1743276 h 2053231"/>
              <a:gd name="connsiteX24" fmla="*/ 9837676 w 10228277"/>
              <a:gd name="connsiteY24" fmla="*/ 1870769 h 2053231"/>
              <a:gd name="connsiteX25" fmla="*/ 10228277 w 10228277"/>
              <a:gd name="connsiteY25" fmla="*/ 1886068 h 2053231"/>
              <a:gd name="connsiteX26" fmla="*/ 9968478 w 10228277"/>
              <a:gd name="connsiteY26" fmla="*/ 2050512 h 2053231"/>
              <a:gd name="connsiteX27" fmla="*/ 8923083 w 10228277"/>
              <a:gd name="connsiteY27" fmla="*/ 1751420 h 2053231"/>
              <a:gd name="connsiteX28" fmla="*/ 8619779 w 10228277"/>
              <a:gd name="connsiteY28" fmla="*/ 1592392 h 2053231"/>
              <a:gd name="connsiteX29" fmla="*/ 7980273 w 10228277"/>
              <a:gd name="connsiteY29" fmla="*/ 1768722 h 2053231"/>
              <a:gd name="connsiteX30" fmla="*/ 7373680 w 10228277"/>
              <a:gd name="connsiteY30" fmla="*/ 1061478 h 2053231"/>
              <a:gd name="connsiteX31" fmla="*/ 7038741 w 10228277"/>
              <a:gd name="connsiteY31" fmla="*/ 951021 h 2053231"/>
              <a:gd name="connsiteX32" fmla="*/ 6507776 w 10228277"/>
              <a:gd name="connsiteY32" fmla="*/ 1051924 h 2053231"/>
              <a:gd name="connsiteX33" fmla="*/ 5953546 w 10228277"/>
              <a:gd name="connsiteY33" fmla="*/ 809664 h 2053231"/>
              <a:gd name="connsiteX34" fmla="*/ 5441773 w 10228277"/>
              <a:gd name="connsiteY34" fmla="*/ 880056 h 2053231"/>
              <a:gd name="connsiteX35" fmla="*/ 5091115 w 10228277"/>
              <a:gd name="connsiteY35" fmla="*/ 688991 h 2053231"/>
              <a:gd name="connsiteX36" fmla="*/ 4721502 w 10228277"/>
              <a:gd name="connsiteY36" fmla="*/ 759384 h 2053231"/>
              <a:gd name="connsiteX37" fmla="*/ 4370844 w 10228277"/>
              <a:gd name="connsiteY37" fmla="*/ 598487 h 2053231"/>
              <a:gd name="connsiteX38" fmla="*/ 4284779 w 10228277"/>
              <a:gd name="connsiteY38" fmla="*/ 755614 h 2053231"/>
              <a:gd name="connsiteX39" fmla="*/ 3546707 w 10228277"/>
              <a:gd name="connsiteY39" fmla="*/ 749224 h 2053231"/>
              <a:gd name="connsiteX40" fmla="*/ 3224096 w 10228277"/>
              <a:gd name="connsiteY40" fmla="*/ 608543 h 2053231"/>
              <a:gd name="connsiteX41" fmla="*/ 2914580 w 10228277"/>
              <a:gd name="connsiteY41" fmla="*/ 467900 h 2053231"/>
              <a:gd name="connsiteX42" fmla="*/ 2589121 w 10228277"/>
              <a:gd name="connsiteY42" fmla="*/ 497927 h 2053231"/>
              <a:gd name="connsiteX43" fmla="*/ 2251967 w 10228277"/>
              <a:gd name="connsiteY43" fmla="*/ 393239 h 2053231"/>
              <a:gd name="connsiteX44" fmla="*/ 1827383 w 10228277"/>
              <a:gd name="connsiteY44" fmla="*/ 411699 h 2053231"/>
              <a:gd name="connsiteX45" fmla="*/ 1649350 w 10228277"/>
              <a:gd name="connsiteY45" fmla="*/ 358611 h 2053231"/>
              <a:gd name="connsiteX46" fmla="*/ 1420738 w 10228277"/>
              <a:gd name="connsiteY46" fmla="*/ 241310 h 2053231"/>
              <a:gd name="connsiteX47" fmla="*/ 1117663 w 10228277"/>
              <a:gd name="connsiteY47" fmla="*/ 296855 h 2053231"/>
              <a:gd name="connsiteX48" fmla="*/ 929107 w 10228277"/>
              <a:gd name="connsiteY48" fmla="*/ 154328 h 2053231"/>
              <a:gd name="connsiteX49" fmla="*/ 609252 w 10228277"/>
              <a:gd name="connsiteY49" fmla="*/ 246551 h 2053231"/>
              <a:gd name="connsiteX50" fmla="*/ 317038 w 10228277"/>
              <a:gd name="connsiteY50" fmla="*/ 78873 h 2053231"/>
              <a:gd name="connsiteX51" fmla="*/ 1131 w 10228277"/>
              <a:gd name="connsiteY51" fmla="*/ 162712 h 2053231"/>
              <a:gd name="connsiteX52" fmla="*/ 34 w 10228277"/>
              <a:gd name="connsiteY52" fmla="*/ 0 h 2053231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980273 w 10228277"/>
              <a:gd name="connsiteY28" fmla="*/ 1768722 h 2060238"/>
              <a:gd name="connsiteX29" fmla="*/ 7373680 w 10228277"/>
              <a:gd name="connsiteY29" fmla="*/ 1061478 h 2060238"/>
              <a:gd name="connsiteX30" fmla="*/ 7038741 w 10228277"/>
              <a:gd name="connsiteY30" fmla="*/ 951021 h 2060238"/>
              <a:gd name="connsiteX31" fmla="*/ 6507776 w 10228277"/>
              <a:gd name="connsiteY31" fmla="*/ 1051924 h 2060238"/>
              <a:gd name="connsiteX32" fmla="*/ 5953546 w 10228277"/>
              <a:gd name="connsiteY32" fmla="*/ 809664 h 2060238"/>
              <a:gd name="connsiteX33" fmla="*/ 5441773 w 10228277"/>
              <a:gd name="connsiteY33" fmla="*/ 880056 h 2060238"/>
              <a:gd name="connsiteX34" fmla="*/ 5091115 w 10228277"/>
              <a:gd name="connsiteY34" fmla="*/ 688991 h 2060238"/>
              <a:gd name="connsiteX35" fmla="*/ 4721502 w 10228277"/>
              <a:gd name="connsiteY35" fmla="*/ 759384 h 2060238"/>
              <a:gd name="connsiteX36" fmla="*/ 4370844 w 10228277"/>
              <a:gd name="connsiteY36" fmla="*/ 598487 h 2060238"/>
              <a:gd name="connsiteX37" fmla="*/ 4284779 w 10228277"/>
              <a:gd name="connsiteY37" fmla="*/ 755614 h 2060238"/>
              <a:gd name="connsiteX38" fmla="*/ 3546707 w 10228277"/>
              <a:gd name="connsiteY38" fmla="*/ 749224 h 2060238"/>
              <a:gd name="connsiteX39" fmla="*/ 3224096 w 10228277"/>
              <a:gd name="connsiteY39" fmla="*/ 608543 h 2060238"/>
              <a:gd name="connsiteX40" fmla="*/ 2914580 w 10228277"/>
              <a:gd name="connsiteY40" fmla="*/ 467900 h 2060238"/>
              <a:gd name="connsiteX41" fmla="*/ 2589121 w 10228277"/>
              <a:gd name="connsiteY41" fmla="*/ 497927 h 2060238"/>
              <a:gd name="connsiteX42" fmla="*/ 2251967 w 10228277"/>
              <a:gd name="connsiteY42" fmla="*/ 393239 h 2060238"/>
              <a:gd name="connsiteX43" fmla="*/ 1827383 w 10228277"/>
              <a:gd name="connsiteY43" fmla="*/ 411699 h 2060238"/>
              <a:gd name="connsiteX44" fmla="*/ 1649350 w 10228277"/>
              <a:gd name="connsiteY44" fmla="*/ 358611 h 2060238"/>
              <a:gd name="connsiteX45" fmla="*/ 1420738 w 10228277"/>
              <a:gd name="connsiteY45" fmla="*/ 241310 h 2060238"/>
              <a:gd name="connsiteX46" fmla="*/ 1117663 w 10228277"/>
              <a:gd name="connsiteY46" fmla="*/ 296855 h 2060238"/>
              <a:gd name="connsiteX47" fmla="*/ 929107 w 10228277"/>
              <a:gd name="connsiteY47" fmla="*/ 154328 h 2060238"/>
              <a:gd name="connsiteX48" fmla="*/ 609252 w 10228277"/>
              <a:gd name="connsiteY48" fmla="*/ 246551 h 2060238"/>
              <a:gd name="connsiteX49" fmla="*/ 317038 w 10228277"/>
              <a:gd name="connsiteY49" fmla="*/ 78873 h 2060238"/>
              <a:gd name="connsiteX50" fmla="*/ 1131 w 10228277"/>
              <a:gd name="connsiteY50" fmla="*/ 162712 h 2060238"/>
              <a:gd name="connsiteX51" fmla="*/ 34 w 10228277"/>
              <a:gd name="connsiteY51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373680 w 10228277"/>
              <a:gd name="connsiteY28" fmla="*/ 1061478 h 2060238"/>
              <a:gd name="connsiteX29" fmla="*/ 7038741 w 10228277"/>
              <a:gd name="connsiteY29" fmla="*/ 951021 h 2060238"/>
              <a:gd name="connsiteX30" fmla="*/ 6507776 w 10228277"/>
              <a:gd name="connsiteY30" fmla="*/ 1051924 h 2060238"/>
              <a:gd name="connsiteX31" fmla="*/ 5953546 w 10228277"/>
              <a:gd name="connsiteY31" fmla="*/ 809664 h 2060238"/>
              <a:gd name="connsiteX32" fmla="*/ 5441773 w 10228277"/>
              <a:gd name="connsiteY32" fmla="*/ 880056 h 2060238"/>
              <a:gd name="connsiteX33" fmla="*/ 5091115 w 10228277"/>
              <a:gd name="connsiteY33" fmla="*/ 688991 h 2060238"/>
              <a:gd name="connsiteX34" fmla="*/ 4721502 w 10228277"/>
              <a:gd name="connsiteY34" fmla="*/ 759384 h 2060238"/>
              <a:gd name="connsiteX35" fmla="*/ 4370844 w 10228277"/>
              <a:gd name="connsiteY35" fmla="*/ 598487 h 2060238"/>
              <a:gd name="connsiteX36" fmla="*/ 4284779 w 10228277"/>
              <a:gd name="connsiteY36" fmla="*/ 755614 h 2060238"/>
              <a:gd name="connsiteX37" fmla="*/ 3546707 w 10228277"/>
              <a:gd name="connsiteY37" fmla="*/ 749224 h 2060238"/>
              <a:gd name="connsiteX38" fmla="*/ 3224096 w 10228277"/>
              <a:gd name="connsiteY38" fmla="*/ 608543 h 2060238"/>
              <a:gd name="connsiteX39" fmla="*/ 2914580 w 10228277"/>
              <a:gd name="connsiteY39" fmla="*/ 467900 h 2060238"/>
              <a:gd name="connsiteX40" fmla="*/ 2589121 w 10228277"/>
              <a:gd name="connsiteY40" fmla="*/ 497927 h 2060238"/>
              <a:gd name="connsiteX41" fmla="*/ 2251967 w 10228277"/>
              <a:gd name="connsiteY41" fmla="*/ 393239 h 2060238"/>
              <a:gd name="connsiteX42" fmla="*/ 1827383 w 10228277"/>
              <a:gd name="connsiteY42" fmla="*/ 411699 h 2060238"/>
              <a:gd name="connsiteX43" fmla="*/ 1649350 w 10228277"/>
              <a:gd name="connsiteY43" fmla="*/ 358611 h 2060238"/>
              <a:gd name="connsiteX44" fmla="*/ 1420738 w 10228277"/>
              <a:gd name="connsiteY44" fmla="*/ 241310 h 2060238"/>
              <a:gd name="connsiteX45" fmla="*/ 1117663 w 10228277"/>
              <a:gd name="connsiteY45" fmla="*/ 296855 h 2060238"/>
              <a:gd name="connsiteX46" fmla="*/ 929107 w 10228277"/>
              <a:gd name="connsiteY46" fmla="*/ 154328 h 2060238"/>
              <a:gd name="connsiteX47" fmla="*/ 609252 w 10228277"/>
              <a:gd name="connsiteY47" fmla="*/ 246551 h 2060238"/>
              <a:gd name="connsiteX48" fmla="*/ 317038 w 10228277"/>
              <a:gd name="connsiteY48" fmla="*/ 78873 h 2060238"/>
              <a:gd name="connsiteX49" fmla="*/ 1131 w 10228277"/>
              <a:gd name="connsiteY49" fmla="*/ 162712 h 2060238"/>
              <a:gd name="connsiteX50" fmla="*/ 34 w 10228277"/>
              <a:gd name="connsiteY50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6507776 w 10228277"/>
              <a:gd name="connsiteY29" fmla="*/ 1051924 h 2060238"/>
              <a:gd name="connsiteX30" fmla="*/ 5953546 w 10228277"/>
              <a:gd name="connsiteY30" fmla="*/ 809664 h 2060238"/>
              <a:gd name="connsiteX31" fmla="*/ 5441773 w 10228277"/>
              <a:gd name="connsiteY31" fmla="*/ 880056 h 2060238"/>
              <a:gd name="connsiteX32" fmla="*/ 5091115 w 10228277"/>
              <a:gd name="connsiteY32" fmla="*/ 688991 h 2060238"/>
              <a:gd name="connsiteX33" fmla="*/ 4721502 w 10228277"/>
              <a:gd name="connsiteY33" fmla="*/ 759384 h 2060238"/>
              <a:gd name="connsiteX34" fmla="*/ 4370844 w 10228277"/>
              <a:gd name="connsiteY34" fmla="*/ 598487 h 2060238"/>
              <a:gd name="connsiteX35" fmla="*/ 4284779 w 10228277"/>
              <a:gd name="connsiteY35" fmla="*/ 755614 h 2060238"/>
              <a:gd name="connsiteX36" fmla="*/ 3546707 w 10228277"/>
              <a:gd name="connsiteY36" fmla="*/ 749224 h 2060238"/>
              <a:gd name="connsiteX37" fmla="*/ 3224096 w 10228277"/>
              <a:gd name="connsiteY37" fmla="*/ 608543 h 2060238"/>
              <a:gd name="connsiteX38" fmla="*/ 2914580 w 10228277"/>
              <a:gd name="connsiteY38" fmla="*/ 467900 h 2060238"/>
              <a:gd name="connsiteX39" fmla="*/ 2589121 w 10228277"/>
              <a:gd name="connsiteY39" fmla="*/ 497927 h 2060238"/>
              <a:gd name="connsiteX40" fmla="*/ 2251967 w 10228277"/>
              <a:gd name="connsiteY40" fmla="*/ 393239 h 2060238"/>
              <a:gd name="connsiteX41" fmla="*/ 1827383 w 10228277"/>
              <a:gd name="connsiteY41" fmla="*/ 411699 h 2060238"/>
              <a:gd name="connsiteX42" fmla="*/ 1649350 w 10228277"/>
              <a:gd name="connsiteY42" fmla="*/ 358611 h 2060238"/>
              <a:gd name="connsiteX43" fmla="*/ 1420738 w 10228277"/>
              <a:gd name="connsiteY43" fmla="*/ 241310 h 2060238"/>
              <a:gd name="connsiteX44" fmla="*/ 1117663 w 10228277"/>
              <a:gd name="connsiteY44" fmla="*/ 296855 h 2060238"/>
              <a:gd name="connsiteX45" fmla="*/ 929107 w 10228277"/>
              <a:gd name="connsiteY45" fmla="*/ 154328 h 2060238"/>
              <a:gd name="connsiteX46" fmla="*/ 609252 w 10228277"/>
              <a:gd name="connsiteY46" fmla="*/ 246551 h 2060238"/>
              <a:gd name="connsiteX47" fmla="*/ 317038 w 10228277"/>
              <a:gd name="connsiteY47" fmla="*/ 78873 h 2060238"/>
              <a:gd name="connsiteX48" fmla="*/ 1131 w 10228277"/>
              <a:gd name="connsiteY48" fmla="*/ 162712 h 2060238"/>
              <a:gd name="connsiteX49" fmla="*/ 34 w 10228277"/>
              <a:gd name="connsiteY49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5953546 w 10228277"/>
              <a:gd name="connsiteY29" fmla="*/ 809664 h 2060238"/>
              <a:gd name="connsiteX30" fmla="*/ 5441773 w 10228277"/>
              <a:gd name="connsiteY30" fmla="*/ 880056 h 2060238"/>
              <a:gd name="connsiteX31" fmla="*/ 5091115 w 10228277"/>
              <a:gd name="connsiteY31" fmla="*/ 688991 h 2060238"/>
              <a:gd name="connsiteX32" fmla="*/ 4721502 w 10228277"/>
              <a:gd name="connsiteY32" fmla="*/ 759384 h 2060238"/>
              <a:gd name="connsiteX33" fmla="*/ 4370844 w 10228277"/>
              <a:gd name="connsiteY33" fmla="*/ 598487 h 2060238"/>
              <a:gd name="connsiteX34" fmla="*/ 4284779 w 10228277"/>
              <a:gd name="connsiteY34" fmla="*/ 755614 h 2060238"/>
              <a:gd name="connsiteX35" fmla="*/ 3546707 w 10228277"/>
              <a:gd name="connsiteY35" fmla="*/ 749224 h 2060238"/>
              <a:gd name="connsiteX36" fmla="*/ 3224096 w 10228277"/>
              <a:gd name="connsiteY36" fmla="*/ 608543 h 2060238"/>
              <a:gd name="connsiteX37" fmla="*/ 2914580 w 10228277"/>
              <a:gd name="connsiteY37" fmla="*/ 467900 h 2060238"/>
              <a:gd name="connsiteX38" fmla="*/ 2589121 w 10228277"/>
              <a:gd name="connsiteY38" fmla="*/ 497927 h 2060238"/>
              <a:gd name="connsiteX39" fmla="*/ 2251967 w 10228277"/>
              <a:gd name="connsiteY39" fmla="*/ 393239 h 2060238"/>
              <a:gd name="connsiteX40" fmla="*/ 1827383 w 10228277"/>
              <a:gd name="connsiteY40" fmla="*/ 411699 h 2060238"/>
              <a:gd name="connsiteX41" fmla="*/ 1649350 w 10228277"/>
              <a:gd name="connsiteY41" fmla="*/ 358611 h 2060238"/>
              <a:gd name="connsiteX42" fmla="*/ 1420738 w 10228277"/>
              <a:gd name="connsiteY42" fmla="*/ 241310 h 2060238"/>
              <a:gd name="connsiteX43" fmla="*/ 1117663 w 10228277"/>
              <a:gd name="connsiteY43" fmla="*/ 296855 h 2060238"/>
              <a:gd name="connsiteX44" fmla="*/ 929107 w 10228277"/>
              <a:gd name="connsiteY44" fmla="*/ 154328 h 2060238"/>
              <a:gd name="connsiteX45" fmla="*/ 609252 w 10228277"/>
              <a:gd name="connsiteY45" fmla="*/ 246551 h 2060238"/>
              <a:gd name="connsiteX46" fmla="*/ 317038 w 10228277"/>
              <a:gd name="connsiteY46" fmla="*/ 78873 h 2060238"/>
              <a:gd name="connsiteX47" fmla="*/ 1131 w 10228277"/>
              <a:gd name="connsiteY47" fmla="*/ 162712 h 2060238"/>
              <a:gd name="connsiteX48" fmla="*/ 34 w 10228277"/>
              <a:gd name="connsiteY48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5953546 w 10228277"/>
              <a:gd name="connsiteY29" fmla="*/ 809664 h 2060238"/>
              <a:gd name="connsiteX30" fmla="*/ 5091115 w 10228277"/>
              <a:gd name="connsiteY30" fmla="*/ 688991 h 2060238"/>
              <a:gd name="connsiteX31" fmla="*/ 4721502 w 10228277"/>
              <a:gd name="connsiteY31" fmla="*/ 759384 h 2060238"/>
              <a:gd name="connsiteX32" fmla="*/ 4370844 w 10228277"/>
              <a:gd name="connsiteY32" fmla="*/ 598487 h 2060238"/>
              <a:gd name="connsiteX33" fmla="*/ 4284779 w 10228277"/>
              <a:gd name="connsiteY33" fmla="*/ 755614 h 2060238"/>
              <a:gd name="connsiteX34" fmla="*/ 3546707 w 10228277"/>
              <a:gd name="connsiteY34" fmla="*/ 749224 h 2060238"/>
              <a:gd name="connsiteX35" fmla="*/ 3224096 w 10228277"/>
              <a:gd name="connsiteY35" fmla="*/ 608543 h 2060238"/>
              <a:gd name="connsiteX36" fmla="*/ 2914580 w 10228277"/>
              <a:gd name="connsiteY36" fmla="*/ 467900 h 2060238"/>
              <a:gd name="connsiteX37" fmla="*/ 2589121 w 10228277"/>
              <a:gd name="connsiteY37" fmla="*/ 497927 h 2060238"/>
              <a:gd name="connsiteX38" fmla="*/ 2251967 w 10228277"/>
              <a:gd name="connsiteY38" fmla="*/ 393239 h 2060238"/>
              <a:gd name="connsiteX39" fmla="*/ 1827383 w 10228277"/>
              <a:gd name="connsiteY39" fmla="*/ 411699 h 2060238"/>
              <a:gd name="connsiteX40" fmla="*/ 1649350 w 10228277"/>
              <a:gd name="connsiteY40" fmla="*/ 358611 h 2060238"/>
              <a:gd name="connsiteX41" fmla="*/ 1420738 w 10228277"/>
              <a:gd name="connsiteY41" fmla="*/ 241310 h 2060238"/>
              <a:gd name="connsiteX42" fmla="*/ 1117663 w 10228277"/>
              <a:gd name="connsiteY42" fmla="*/ 296855 h 2060238"/>
              <a:gd name="connsiteX43" fmla="*/ 929107 w 10228277"/>
              <a:gd name="connsiteY43" fmla="*/ 154328 h 2060238"/>
              <a:gd name="connsiteX44" fmla="*/ 609252 w 10228277"/>
              <a:gd name="connsiteY44" fmla="*/ 246551 h 2060238"/>
              <a:gd name="connsiteX45" fmla="*/ 317038 w 10228277"/>
              <a:gd name="connsiteY45" fmla="*/ 78873 h 2060238"/>
              <a:gd name="connsiteX46" fmla="*/ 1131 w 10228277"/>
              <a:gd name="connsiteY46" fmla="*/ 162712 h 2060238"/>
              <a:gd name="connsiteX47" fmla="*/ 34 w 10228277"/>
              <a:gd name="connsiteY47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339301 w 10228277"/>
              <a:gd name="connsiteY15" fmla="*/ 762526 h 2060238"/>
              <a:gd name="connsiteX16" fmla="*/ 5964206 w 10228277"/>
              <a:gd name="connsiteY16" fmla="*/ 759384 h 2060238"/>
              <a:gd name="connsiteX17" fmla="*/ 6301385 w 10228277"/>
              <a:gd name="connsiteY17" fmla="*/ 906089 h 2060238"/>
              <a:gd name="connsiteX18" fmla="*/ 7040212 w 10228277"/>
              <a:gd name="connsiteY18" fmla="*/ 912985 h 2060238"/>
              <a:gd name="connsiteX19" fmla="*/ 7405791 w 10228277"/>
              <a:gd name="connsiteY19" fmla="*/ 1003645 h 2060238"/>
              <a:gd name="connsiteX20" fmla="*/ 7836301 w 10228277"/>
              <a:gd name="connsiteY20" fmla="*/ 1494618 h 2060238"/>
              <a:gd name="connsiteX21" fmla="*/ 8665617 w 10228277"/>
              <a:gd name="connsiteY21" fmla="*/ 1521368 h 2060238"/>
              <a:gd name="connsiteX22" fmla="*/ 9011766 w 10228277"/>
              <a:gd name="connsiteY22" fmla="*/ 1712026 h 2060238"/>
              <a:gd name="connsiteX23" fmla="*/ 9656191 w 10228277"/>
              <a:gd name="connsiteY23" fmla="*/ 1743276 h 2060238"/>
              <a:gd name="connsiteX24" fmla="*/ 9837676 w 10228277"/>
              <a:gd name="connsiteY24" fmla="*/ 1870769 h 2060238"/>
              <a:gd name="connsiteX25" fmla="*/ 10228277 w 10228277"/>
              <a:gd name="connsiteY25" fmla="*/ 1886068 h 2060238"/>
              <a:gd name="connsiteX26" fmla="*/ 9968478 w 10228277"/>
              <a:gd name="connsiteY26" fmla="*/ 2050512 h 2060238"/>
              <a:gd name="connsiteX27" fmla="*/ 8619779 w 10228277"/>
              <a:gd name="connsiteY27" fmla="*/ 1592392 h 2060238"/>
              <a:gd name="connsiteX28" fmla="*/ 7038741 w 10228277"/>
              <a:gd name="connsiteY28" fmla="*/ 951021 h 2060238"/>
              <a:gd name="connsiteX29" fmla="*/ 5091115 w 10228277"/>
              <a:gd name="connsiteY29" fmla="*/ 688991 h 2060238"/>
              <a:gd name="connsiteX30" fmla="*/ 4721502 w 10228277"/>
              <a:gd name="connsiteY30" fmla="*/ 759384 h 2060238"/>
              <a:gd name="connsiteX31" fmla="*/ 4370844 w 10228277"/>
              <a:gd name="connsiteY31" fmla="*/ 598487 h 2060238"/>
              <a:gd name="connsiteX32" fmla="*/ 4284779 w 10228277"/>
              <a:gd name="connsiteY32" fmla="*/ 755614 h 2060238"/>
              <a:gd name="connsiteX33" fmla="*/ 3546707 w 10228277"/>
              <a:gd name="connsiteY33" fmla="*/ 749224 h 2060238"/>
              <a:gd name="connsiteX34" fmla="*/ 3224096 w 10228277"/>
              <a:gd name="connsiteY34" fmla="*/ 608543 h 2060238"/>
              <a:gd name="connsiteX35" fmla="*/ 2914580 w 10228277"/>
              <a:gd name="connsiteY35" fmla="*/ 467900 h 2060238"/>
              <a:gd name="connsiteX36" fmla="*/ 2589121 w 10228277"/>
              <a:gd name="connsiteY36" fmla="*/ 497927 h 2060238"/>
              <a:gd name="connsiteX37" fmla="*/ 2251967 w 10228277"/>
              <a:gd name="connsiteY37" fmla="*/ 393239 h 2060238"/>
              <a:gd name="connsiteX38" fmla="*/ 1827383 w 10228277"/>
              <a:gd name="connsiteY38" fmla="*/ 411699 h 2060238"/>
              <a:gd name="connsiteX39" fmla="*/ 1649350 w 10228277"/>
              <a:gd name="connsiteY39" fmla="*/ 358611 h 2060238"/>
              <a:gd name="connsiteX40" fmla="*/ 1420738 w 10228277"/>
              <a:gd name="connsiteY40" fmla="*/ 241310 h 2060238"/>
              <a:gd name="connsiteX41" fmla="*/ 1117663 w 10228277"/>
              <a:gd name="connsiteY41" fmla="*/ 296855 h 2060238"/>
              <a:gd name="connsiteX42" fmla="*/ 929107 w 10228277"/>
              <a:gd name="connsiteY42" fmla="*/ 154328 h 2060238"/>
              <a:gd name="connsiteX43" fmla="*/ 609252 w 10228277"/>
              <a:gd name="connsiteY43" fmla="*/ 246551 h 2060238"/>
              <a:gd name="connsiteX44" fmla="*/ 317038 w 10228277"/>
              <a:gd name="connsiteY44" fmla="*/ 78873 h 2060238"/>
              <a:gd name="connsiteX45" fmla="*/ 1131 w 10228277"/>
              <a:gd name="connsiteY45" fmla="*/ 162712 h 2060238"/>
              <a:gd name="connsiteX46" fmla="*/ 34 w 10228277"/>
              <a:gd name="connsiteY46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6301385 w 10228277"/>
              <a:gd name="connsiteY16" fmla="*/ 906089 h 2060238"/>
              <a:gd name="connsiteX17" fmla="*/ 7040212 w 10228277"/>
              <a:gd name="connsiteY17" fmla="*/ 912985 h 2060238"/>
              <a:gd name="connsiteX18" fmla="*/ 7405791 w 10228277"/>
              <a:gd name="connsiteY18" fmla="*/ 1003645 h 2060238"/>
              <a:gd name="connsiteX19" fmla="*/ 7836301 w 10228277"/>
              <a:gd name="connsiteY19" fmla="*/ 1494618 h 2060238"/>
              <a:gd name="connsiteX20" fmla="*/ 8665617 w 10228277"/>
              <a:gd name="connsiteY20" fmla="*/ 1521368 h 2060238"/>
              <a:gd name="connsiteX21" fmla="*/ 9011766 w 10228277"/>
              <a:gd name="connsiteY21" fmla="*/ 1712026 h 2060238"/>
              <a:gd name="connsiteX22" fmla="*/ 9656191 w 10228277"/>
              <a:gd name="connsiteY22" fmla="*/ 1743276 h 2060238"/>
              <a:gd name="connsiteX23" fmla="*/ 9837676 w 10228277"/>
              <a:gd name="connsiteY23" fmla="*/ 1870769 h 2060238"/>
              <a:gd name="connsiteX24" fmla="*/ 10228277 w 10228277"/>
              <a:gd name="connsiteY24" fmla="*/ 1886068 h 2060238"/>
              <a:gd name="connsiteX25" fmla="*/ 9968478 w 10228277"/>
              <a:gd name="connsiteY25" fmla="*/ 2050512 h 2060238"/>
              <a:gd name="connsiteX26" fmla="*/ 8619779 w 10228277"/>
              <a:gd name="connsiteY26" fmla="*/ 1592392 h 2060238"/>
              <a:gd name="connsiteX27" fmla="*/ 7038741 w 10228277"/>
              <a:gd name="connsiteY27" fmla="*/ 951021 h 2060238"/>
              <a:gd name="connsiteX28" fmla="*/ 5091115 w 10228277"/>
              <a:gd name="connsiteY28" fmla="*/ 688991 h 2060238"/>
              <a:gd name="connsiteX29" fmla="*/ 4721502 w 10228277"/>
              <a:gd name="connsiteY29" fmla="*/ 759384 h 2060238"/>
              <a:gd name="connsiteX30" fmla="*/ 4370844 w 10228277"/>
              <a:gd name="connsiteY30" fmla="*/ 598487 h 2060238"/>
              <a:gd name="connsiteX31" fmla="*/ 4284779 w 10228277"/>
              <a:gd name="connsiteY31" fmla="*/ 755614 h 2060238"/>
              <a:gd name="connsiteX32" fmla="*/ 3546707 w 10228277"/>
              <a:gd name="connsiteY32" fmla="*/ 749224 h 2060238"/>
              <a:gd name="connsiteX33" fmla="*/ 3224096 w 10228277"/>
              <a:gd name="connsiteY33" fmla="*/ 608543 h 2060238"/>
              <a:gd name="connsiteX34" fmla="*/ 2914580 w 10228277"/>
              <a:gd name="connsiteY34" fmla="*/ 467900 h 2060238"/>
              <a:gd name="connsiteX35" fmla="*/ 2589121 w 10228277"/>
              <a:gd name="connsiteY35" fmla="*/ 497927 h 2060238"/>
              <a:gd name="connsiteX36" fmla="*/ 2251967 w 10228277"/>
              <a:gd name="connsiteY36" fmla="*/ 393239 h 2060238"/>
              <a:gd name="connsiteX37" fmla="*/ 1827383 w 10228277"/>
              <a:gd name="connsiteY37" fmla="*/ 411699 h 2060238"/>
              <a:gd name="connsiteX38" fmla="*/ 1649350 w 10228277"/>
              <a:gd name="connsiteY38" fmla="*/ 358611 h 2060238"/>
              <a:gd name="connsiteX39" fmla="*/ 1420738 w 10228277"/>
              <a:gd name="connsiteY39" fmla="*/ 241310 h 2060238"/>
              <a:gd name="connsiteX40" fmla="*/ 1117663 w 10228277"/>
              <a:gd name="connsiteY40" fmla="*/ 296855 h 2060238"/>
              <a:gd name="connsiteX41" fmla="*/ 929107 w 10228277"/>
              <a:gd name="connsiteY41" fmla="*/ 154328 h 2060238"/>
              <a:gd name="connsiteX42" fmla="*/ 609252 w 10228277"/>
              <a:gd name="connsiteY42" fmla="*/ 246551 h 2060238"/>
              <a:gd name="connsiteX43" fmla="*/ 317038 w 10228277"/>
              <a:gd name="connsiteY43" fmla="*/ 78873 h 2060238"/>
              <a:gd name="connsiteX44" fmla="*/ 1131 w 10228277"/>
              <a:gd name="connsiteY44" fmla="*/ 162712 h 2060238"/>
              <a:gd name="connsiteX45" fmla="*/ 34 w 10228277"/>
              <a:gd name="connsiteY45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7836301 w 10228277"/>
              <a:gd name="connsiteY18" fmla="*/ 1494618 h 2060238"/>
              <a:gd name="connsiteX19" fmla="*/ 8665617 w 10228277"/>
              <a:gd name="connsiteY19" fmla="*/ 1521368 h 2060238"/>
              <a:gd name="connsiteX20" fmla="*/ 9011766 w 10228277"/>
              <a:gd name="connsiteY20" fmla="*/ 1712026 h 2060238"/>
              <a:gd name="connsiteX21" fmla="*/ 9656191 w 10228277"/>
              <a:gd name="connsiteY21" fmla="*/ 1743276 h 2060238"/>
              <a:gd name="connsiteX22" fmla="*/ 9837676 w 10228277"/>
              <a:gd name="connsiteY22" fmla="*/ 1870769 h 2060238"/>
              <a:gd name="connsiteX23" fmla="*/ 10228277 w 10228277"/>
              <a:gd name="connsiteY23" fmla="*/ 1886068 h 2060238"/>
              <a:gd name="connsiteX24" fmla="*/ 9968478 w 10228277"/>
              <a:gd name="connsiteY24" fmla="*/ 2050512 h 2060238"/>
              <a:gd name="connsiteX25" fmla="*/ 8619779 w 10228277"/>
              <a:gd name="connsiteY25" fmla="*/ 1592392 h 2060238"/>
              <a:gd name="connsiteX26" fmla="*/ 7038741 w 10228277"/>
              <a:gd name="connsiteY26" fmla="*/ 951021 h 2060238"/>
              <a:gd name="connsiteX27" fmla="*/ 5091115 w 10228277"/>
              <a:gd name="connsiteY27" fmla="*/ 688991 h 2060238"/>
              <a:gd name="connsiteX28" fmla="*/ 4721502 w 10228277"/>
              <a:gd name="connsiteY28" fmla="*/ 759384 h 2060238"/>
              <a:gd name="connsiteX29" fmla="*/ 4370844 w 10228277"/>
              <a:gd name="connsiteY29" fmla="*/ 598487 h 2060238"/>
              <a:gd name="connsiteX30" fmla="*/ 4284779 w 10228277"/>
              <a:gd name="connsiteY30" fmla="*/ 755614 h 2060238"/>
              <a:gd name="connsiteX31" fmla="*/ 3546707 w 10228277"/>
              <a:gd name="connsiteY31" fmla="*/ 749224 h 2060238"/>
              <a:gd name="connsiteX32" fmla="*/ 3224096 w 10228277"/>
              <a:gd name="connsiteY32" fmla="*/ 608543 h 2060238"/>
              <a:gd name="connsiteX33" fmla="*/ 2914580 w 10228277"/>
              <a:gd name="connsiteY33" fmla="*/ 467900 h 2060238"/>
              <a:gd name="connsiteX34" fmla="*/ 2589121 w 10228277"/>
              <a:gd name="connsiteY34" fmla="*/ 497927 h 2060238"/>
              <a:gd name="connsiteX35" fmla="*/ 2251967 w 10228277"/>
              <a:gd name="connsiteY35" fmla="*/ 393239 h 2060238"/>
              <a:gd name="connsiteX36" fmla="*/ 1827383 w 10228277"/>
              <a:gd name="connsiteY36" fmla="*/ 411699 h 2060238"/>
              <a:gd name="connsiteX37" fmla="*/ 1649350 w 10228277"/>
              <a:gd name="connsiteY37" fmla="*/ 358611 h 2060238"/>
              <a:gd name="connsiteX38" fmla="*/ 1420738 w 10228277"/>
              <a:gd name="connsiteY38" fmla="*/ 241310 h 2060238"/>
              <a:gd name="connsiteX39" fmla="*/ 1117663 w 10228277"/>
              <a:gd name="connsiteY39" fmla="*/ 296855 h 2060238"/>
              <a:gd name="connsiteX40" fmla="*/ 929107 w 10228277"/>
              <a:gd name="connsiteY40" fmla="*/ 154328 h 2060238"/>
              <a:gd name="connsiteX41" fmla="*/ 609252 w 10228277"/>
              <a:gd name="connsiteY41" fmla="*/ 246551 h 2060238"/>
              <a:gd name="connsiteX42" fmla="*/ 317038 w 10228277"/>
              <a:gd name="connsiteY42" fmla="*/ 78873 h 2060238"/>
              <a:gd name="connsiteX43" fmla="*/ 1131 w 10228277"/>
              <a:gd name="connsiteY43" fmla="*/ 162712 h 2060238"/>
              <a:gd name="connsiteX44" fmla="*/ 34 w 10228277"/>
              <a:gd name="connsiteY44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8665617 w 10228277"/>
              <a:gd name="connsiteY18" fmla="*/ 1521368 h 2060238"/>
              <a:gd name="connsiteX19" fmla="*/ 9011766 w 10228277"/>
              <a:gd name="connsiteY19" fmla="*/ 1712026 h 2060238"/>
              <a:gd name="connsiteX20" fmla="*/ 9656191 w 10228277"/>
              <a:gd name="connsiteY20" fmla="*/ 1743276 h 2060238"/>
              <a:gd name="connsiteX21" fmla="*/ 9837676 w 10228277"/>
              <a:gd name="connsiteY21" fmla="*/ 1870769 h 2060238"/>
              <a:gd name="connsiteX22" fmla="*/ 10228277 w 10228277"/>
              <a:gd name="connsiteY22" fmla="*/ 1886068 h 2060238"/>
              <a:gd name="connsiteX23" fmla="*/ 9968478 w 10228277"/>
              <a:gd name="connsiteY23" fmla="*/ 2050512 h 2060238"/>
              <a:gd name="connsiteX24" fmla="*/ 8619779 w 10228277"/>
              <a:gd name="connsiteY24" fmla="*/ 1592392 h 2060238"/>
              <a:gd name="connsiteX25" fmla="*/ 7038741 w 10228277"/>
              <a:gd name="connsiteY25" fmla="*/ 951021 h 2060238"/>
              <a:gd name="connsiteX26" fmla="*/ 5091115 w 10228277"/>
              <a:gd name="connsiteY26" fmla="*/ 688991 h 2060238"/>
              <a:gd name="connsiteX27" fmla="*/ 4721502 w 10228277"/>
              <a:gd name="connsiteY27" fmla="*/ 759384 h 2060238"/>
              <a:gd name="connsiteX28" fmla="*/ 4370844 w 10228277"/>
              <a:gd name="connsiteY28" fmla="*/ 598487 h 2060238"/>
              <a:gd name="connsiteX29" fmla="*/ 4284779 w 10228277"/>
              <a:gd name="connsiteY29" fmla="*/ 755614 h 2060238"/>
              <a:gd name="connsiteX30" fmla="*/ 3546707 w 10228277"/>
              <a:gd name="connsiteY30" fmla="*/ 749224 h 2060238"/>
              <a:gd name="connsiteX31" fmla="*/ 3224096 w 10228277"/>
              <a:gd name="connsiteY31" fmla="*/ 608543 h 2060238"/>
              <a:gd name="connsiteX32" fmla="*/ 2914580 w 10228277"/>
              <a:gd name="connsiteY32" fmla="*/ 467900 h 2060238"/>
              <a:gd name="connsiteX33" fmla="*/ 2589121 w 10228277"/>
              <a:gd name="connsiteY33" fmla="*/ 497927 h 2060238"/>
              <a:gd name="connsiteX34" fmla="*/ 2251967 w 10228277"/>
              <a:gd name="connsiteY34" fmla="*/ 393239 h 2060238"/>
              <a:gd name="connsiteX35" fmla="*/ 1827383 w 10228277"/>
              <a:gd name="connsiteY35" fmla="*/ 411699 h 2060238"/>
              <a:gd name="connsiteX36" fmla="*/ 1649350 w 10228277"/>
              <a:gd name="connsiteY36" fmla="*/ 358611 h 2060238"/>
              <a:gd name="connsiteX37" fmla="*/ 1420738 w 10228277"/>
              <a:gd name="connsiteY37" fmla="*/ 241310 h 2060238"/>
              <a:gd name="connsiteX38" fmla="*/ 1117663 w 10228277"/>
              <a:gd name="connsiteY38" fmla="*/ 296855 h 2060238"/>
              <a:gd name="connsiteX39" fmla="*/ 929107 w 10228277"/>
              <a:gd name="connsiteY39" fmla="*/ 154328 h 2060238"/>
              <a:gd name="connsiteX40" fmla="*/ 609252 w 10228277"/>
              <a:gd name="connsiteY40" fmla="*/ 246551 h 2060238"/>
              <a:gd name="connsiteX41" fmla="*/ 317038 w 10228277"/>
              <a:gd name="connsiteY41" fmla="*/ 78873 h 2060238"/>
              <a:gd name="connsiteX42" fmla="*/ 1131 w 10228277"/>
              <a:gd name="connsiteY42" fmla="*/ 162712 h 2060238"/>
              <a:gd name="connsiteX43" fmla="*/ 34 w 10228277"/>
              <a:gd name="connsiteY43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8665617 w 10228277"/>
              <a:gd name="connsiteY18" fmla="*/ 1521368 h 2060238"/>
              <a:gd name="connsiteX19" fmla="*/ 9656191 w 10228277"/>
              <a:gd name="connsiteY19" fmla="*/ 1743276 h 2060238"/>
              <a:gd name="connsiteX20" fmla="*/ 9837676 w 10228277"/>
              <a:gd name="connsiteY20" fmla="*/ 1870769 h 2060238"/>
              <a:gd name="connsiteX21" fmla="*/ 10228277 w 10228277"/>
              <a:gd name="connsiteY21" fmla="*/ 1886068 h 2060238"/>
              <a:gd name="connsiteX22" fmla="*/ 9968478 w 10228277"/>
              <a:gd name="connsiteY22" fmla="*/ 2050512 h 2060238"/>
              <a:gd name="connsiteX23" fmla="*/ 8619779 w 10228277"/>
              <a:gd name="connsiteY23" fmla="*/ 1592392 h 2060238"/>
              <a:gd name="connsiteX24" fmla="*/ 7038741 w 10228277"/>
              <a:gd name="connsiteY24" fmla="*/ 951021 h 2060238"/>
              <a:gd name="connsiteX25" fmla="*/ 5091115 w 10228277"/>
              <a:gd name="connsiteY25" fmla="*/ 688991 h 2060238"/>
              <a:gd name="connsiteX26" fmla="*/ 4721502 w 10228277"/>
              <a:gd name="connsiteY26" fmla="*/ 759384 h 2060238"/>
              <a:gd name="connsiteX27" fmla="*/ 4370844 w 10228277"/>
              <a:gd name="connsiteY27" fmla="*/ 598487 h 2060238"/>
              <a:gd name="connsiteX28" fmla="*/ 4284779 w 10228277"/>
              <a:gd name="connsiteY28" fmla="*/ 755614 h 2060238"/>
              <a:gd name="connsiteX29" fmla="*/ 3546707 w 10228277"/>
              <a:gd name="connsiteY29" fmla="*/ 749224 h 2060238"/>
              <a:gd name="connsiteX30" fmla="*/ 3224096 w 10228277"/>
              <a:gd name="connsiteY30" fmla="*/ 608543 h 2060238"/>
              <a:gd name="connsiteX31" fmla="*/ 2914580 w 10228277"/>
              <a:gd name="connsiteY31" fmla="*/ 467900 h 2060238"/>
              <a:gd name="connsiteX32" fmla="*/ 2589121 w 10228277"/>
              <a:gd name="connsiteY32" fmla="*/ 497927 h 2060238"/>
              <a:gd name="connsiteX33" fmla="*/ 2251967 w 10228277"/>
              <a:gd name="connsiteY33" fmla="*/ 393239 h 2060238"/>
              <a:gd name="connsiteX34" fmla="*/ 1827383 w 10228277"/>
              <a:gd name="connsiteY34" fmla="*/ 411699 h 2060238"/>
              <a:gd name="connsiteX35" fmla="*/ 1649350 w 10228277"/>
              <a:gd name="connsiteY35" fmla="*/ 358611 h 2060238"/>
              <a:gd name="connsiteX36" fmla="*/ 1420738 w 10228277"/>
              <a:gd name="connsiteY36" fmla="*/ 241310 h 2060238"/>
              <a:gd name="connsiteX37" fmla="*/ 1117663 w 10228277"/>
              <a:gd name="connsiteY37" fmla="*/ 296855 h 2060238"/>
              <a:gd name="connsiteX38" fmla="*/ 929107 w 10228277"/>
              <a:gd name="connsiteY38" fmla="*/ 154328 h 2060238"/>
              <a:gd name="connsiteX39" fmla="*/ 609252 w 10228277"/>
              <a:gd name="connsiteY39" fmla="*/ 246551 h 2060238"/>
              <a:gd name="connsiteX40" fmla="*/ 317038 w 10228277"/>
              <a:gd name="connsiteY40" fmla="*/ 78873 h 2060238"/>
              <a:gd name="connsiteX41" fmla="*/ 1131 w 10228277"/>
              <a:gd name="connsiteY41" fmla="*/ 162712 h 2060238"/>
              <a:gd name="connsiteX42" fmla="*/ 34 w 10228277"/>
              <a:gd name="connsiteY42" fmla="*/ 0 h 2060238"/>
              <a:gd name="connsiteX0" fmla="*/ 34 w 10228277"/>
              <a:gd name="connsiteY0" fmla="*/ 0 h 2060238"/>
              <a:gd name="connsiteX1" fmla="*/ 339262 w 10228277"/>
              <a:gd name="connsiteY1" fmla="*/ 36803 h 2060238"/>
              <a:gd name="connsiteX2" fmla="*/ 520608 w 10228277"/>
              <a:gd name="connsiteY2" fmla="*/ 100838 h 2060238"/>
              <a:gd name="connsiteX3" fmla="*/ 971443 w 10228277"/>
              <a:gd name="connsiteY3" fmla="*/ 120711 h 2060238"/>
              <a:gd name="connsiteX4" fmla="*/ 1136124 w 10228277"/>
              <a:gd name="connsiteY4" fmla="*/ 176019 h 2060238"/>
              <a:gd name="connsiteX5" fmla="*/ 1448231 w 10228277"/>
              <a:gd name="connsiteY5" fmla="*/ 196065 h 2060238"/>
              <a:gd name="connsiteX6" fmla="*/ 1665951 w 10228277"/>
              <a:gd name="connsiteY6" fmla="*/ 258796 h 2060238"/>
              <a:gd name="connsiteX7" fmla="*/ 2287419 w 10228277"/>
              <a:gd name="connsiteY7" fmla="*/ 357527 h 2060238"/>
              <a:gd name="connsiteX8" fmla="*/ 2454662 w 10228277"/>
              <a:gd name="connsiteY8" fmla="*/ 407423 h 2060238"/>
              <a:gd name="connsiteX9" fmla="*/ 2899157 w 10228277"/>
              <a:gd name="connsiteY9" fmla="*/ 434692 h 2060238"/>
              <a:gd name="connsiteX10" fmla="*/ 3210396 w 10228277"/>
              <a:gd name="connsiteY10" fmla="*/ 541412 h 2060238"/>
              <a:gd name="connsiteX11" fmla="*/ 3817017 w 10228277"/>
              <a:gd name="connsiteY11" fmla="*/ 542551 h 2060238"/>
              <a:gd name="connsiteX12" fmla="*/ 4361959 w 10228277"/>
              <a:gd name="connsiteY12" fmla="*/ 551979 h 2060238"/>
              <a:gd name="connsiteX13" fmla="*/ 4587043 w 10228277"/>
              <a:gd name="connsiteY13" fmla="*/ 649396 h 2060238"/>
              <a:gd name="connsiteX14" fmla="*/ 5093484 w 10228277"/>
              <a:gd name="connsiteY14" fmla="*/ 649396 h 2060238"/>
              <a:gd name="connsiteX15" fmla="*/ 5964206 w 10228277"/>
              <a:gd name="connsiteY15" fmla="*/ 759384 h 2060238"/>
              <a:gd name="connsiteX16" fmla="*/ 7040212 w 10228277"/>
              <a:gd name="connsiteY16" fmla="*/ 912985 h 2060238"/>
              <a:gd name="connsiteX17" fmla="*/ 7405791 w 10228277"/>
              <a:gd name="connsiteY17" fmla="*/ 1003645 h 2060238"/>
              <a:gd name="connsiteX18" fmla="*/ 8665617 w 10228277"/>
              <a:gd name="connsiteY18" fmla="*/ 1521368 h 2060238"/>
              <a:gd name="connsiteX19" fmla="*/ 9837676 w 10228277"/>
              <a:gd name="connsiteY19" fmla="*/ 1870769 h 2060238"/>
              <a:gd name="connsiteX20" fmla="*/ 10228277 w 10228277"/>
              <a:gd name="connsiteY20" fmla="*/ 1886068 h 2060238"/>
              <a:gd name="connsiteX21" fmla="*/ 9968478 w 10228277"/>
              <a:gd name="connsiteY21" fmla="*/ 2050512 h 2060238"/>
              <a:gd name="connsiteX22" fmla="*/ 8619779 w 10228277"/>
              <a:gd name="connsiteY22" fmla="*/ 1592392 h 2060238"/>
              <a:gd name="connsiteX23" fmla="*/ 7038741 w 10228277"/>
              <a:gd name="connsiteY23" fmla="*/ 951021 h 2060238"/>
              <a:gd name="connsiteX24" fmla="*/ 5091115 w 10228277"/>
              <a:gd name="connsiteY24" fmla="*/ 688991 h 2060238"/>
              <a:gd name="connsiteX25" fmla="*/ 4721502 w 10228277"/>
              <a:gd name="connsiteY25" fmla="*/ 759384 h 2060238"/>
              <a:gd name="connsiteX26" fmla="*/ 4370844 w 10228277"/>
              <a:gd name="connsiteY26" fmla="*/ 598487 h 2060238"/>
              <a:gd name="connsiteX27" fmla="*/ 4284779 w 10228277"/>
              <a:gd name="connsiteY27" fmla="*/ 755614 h 2060238"/>
              <a:gd name="connsiteX28" fmla="*/ 3546707 w 10228277"/>
              <a:gd name="connsiteY28" fmla="*/ 749224 h 2060238"/>
              <a:gd name="connsiteX29" fmla="*/ 3224096 w 10228277"/>
              <a:gd name="connsiteY29" fmla="*/ 608543 h 2060238"/>
              <a:gd name="connsiteX30" fmla="*/ 2914580 w 10228277"/>
              <a:gd name="connsiteY30" fmla="*/ 467900 h 2060238"/>
              <a:gd name="connsiteX31" fmla="*/ 2589121 w 10228277"/>
              <a:gd name="connsiteY31" fmla="*/ 497927 h 2060238"/>
              <a:gd name="connsiteX32" fmla="*/ 2251967 w 10228277"/>
              <a:gd name="connsiteY32" fmla="*/ 393239 h 2060238"/>
              <a:gd name="connsiteX33" fmla="*/ 1827383 w 10228277"/>
              <a:gd name="connsiteY33" fmla="*/ 411699 h 2060238"/>
              <a:gd name="connsiteX34" fmla="*/ 1649350 w 10228277"/>
              <a:gd name="connsiteY34" fmla="*/ 358611 h 2060238"/>
              <a:gd name="connsiteX35" fmla="*/ 1420738 w 10228277"/>
              <a:gd name="connsiteY35" fmla="*/ 241310 h 2060238"/>
              <a:gd name="connsiteX36" fmla="*/ 1117663 w 10228277"/>
              <a:gd name="connsiteY36" fmla="*/ 296855 h 2060238"/>
              <a:gd name="connsiteX37" fmla="*/ 929107 w 10228277"/>
              <a:gd name="connsiteY37" fmla="*/ 154328 h 2060238"/>
              <a:gd name="connsiteX38" fmla="*/ 609252 w 10228277"/>
              <a:gd name="connsiteY38" fmla="*/ 246551 h 2060238"/>
              <a:gd name="connsiteX39" fmla="*/ 317038 w 10228277"/>
              <a:gd name="connsiteY39" fmla="*/ 78873 h 2060238"/>
              <a:gd name="connsiteX40" fmla="*/ 1131 w 10228277"/>
              <a:gd name="connsiteY40" fmla="*/ 162712 h 2060238"/>
              <a:gd name="connsiteX41" fmla="*/ 34 w 10228277"/>
              <a:gd name="connsiteY41" fmla="*/ 0 h 2060238"/>
              <a:gd name="connsiteX0" fmla="*/ 34 w 10318659"/>
              <a:gd name="connsiteY0" fmla="*/ 0 h 2061506"/>
              <a:gd name="connsiteX1" fmla="*/ 339262 w 10318659"/>
              <a:gd name="connsiteY1" fmla="*/ 36803 h 2061506"/>
              <a:gd name="connsiteX2" fmla="*/ 520608 w 10318659"/>
              <a:gd name="connsiteY2" fmla="*/ 100838 h 2061506"/>
              <a:gd name="connsiteX3" fmla="*/ 971443 w 10318659"/>
              <a:gd name="connsiteY3" fmla="*/ 120711 h 2061506"/>
              <a:gd name="connsiteX4" fmla="*/ 1136124 w 10318659"/>
              <a:gd name="connsiteY4" fmla="*/ 176019 h 2061506"/>
              <a:gd name="connsiteX5" fmla="*/ 1448231 w 10318659"/>
              <a:gd name="connsiteY5" fmla="*/ 196065 h 2061506"/>
              <a:gd name="connsiteX6" fmla="*/ 1665951 w 10318659"/>
              <a:gd name="connsiteY6" fmla="*/ 258796 h 2061506"/>
              <a:gd name="connsiteX7" fmla="*/ 2287419 w 10318659"/>
              <a:gd name="connsiteY7" fmla="*/ 357527 h 2061506"/>
              <a:gd name="connsiteX8" fmla="*/ 2454662 w 10318659"/>
              <a:gd name="connsiteY8" fmla="*/ 407423 h 2061506"/>
              <a:gd name="connsiteX9" fmla="*/ 2899157 w 10318659"/>
              <a:gd name="connsiteY9" fmla="*/ 434692 h 2061506"/>
              <a:gd name="connsiteX10" fmla="*/ 3210396 w 10318659"/>
              <a:gd name="connsiteY10" fmla="*/ 541412 h 2061506"/>
              <a:gd name="connsiteX11" fmla="*/ 3817017 w 10318659"/>
              <a:gd name="connsiteY11" fmla="*/ 542551 h 2061506"/>
              <a:gd name="connsiteX12" fmla="*/ 4361959 w 10318659"/>
              <a:gd name="connsiteY12" fmla="*/ 551979 h 2061506"/>
              <a:gd name="connsiteX13" fmla="*/ 4587043 w 10318659"/>
              <a:gd name="connsiteY13" fmla="*/ 649396 h 2061506"/>
              <a:gd name="connsiteX14" fmla="*/ 5093484 w 10318659"/>
              <a:gd name="connsiteY14" fmla="*/ 649396 h 2061506"/>
              <a:gd name="connsiteX15" fmla="*/ 5964206 w 10318659"/>
              <a:gd name="connsiteY15" fmla="*/ 759384 h 2061506"/>
              <a:gd name="connsiteX16" fmla="*/ 7040212 w 10318659"/>
              <a:gd name="connsiteY16" fmla="*/ 912985 h 2061506"/>
              <a:gd name="connsiteX17" fmla="*/ 7405791 w 10318659"/>
              <a:gd name="connsiteY17" fmla="*/ 1003645 h 2061506"/>
              <a:gd name="connsiteX18" fmla="*/ 8665617 w 10318659"/>
              <a:gd name="connsiteY18" fmla="*/ 1521368 h 2061506"/>
              <a:gd name="connsiteX19" fmla="*/ 10228277 w 10318659"/>
              <a:gd name="connsiteY19" fmla="*/ 1886068 h 2061506"/>
              <a:gd name="connsiteX20" fmla="*/ 9968478 w 10318659"/>
              <a:gd name="connsiteY20" fmla="*/ 2050512 h 2061506"/>
              <a:gd name="connsiteX21" fmla="*/ 8619779 w 10318659"/>
              <a:gd name="connsiteY21" fmla="*/ 1592392 h 2061506"/>
              <a:gd name="connsiteX22" fmla="*/ 7038741 w 10318659"/>
              <a:gd name="connsiteY22" fmla="*/ 951021 h 2061506"/>
              <a:gd name="connsiteX23" fmla="*/ 5091115 w 10318659"/>
              <a:gd name="connsiteY23" fmla="*/ 688991 h 2061506"/>
              <a:gd name="connsiteX24" fmla="*/ 4721502 w 10318659"/>
              <a:gd name="connsiteY24" fmla="*/ 759384 h 2061506"/>
              <a:gd name="connsiteX25" fmla="*/ 4370844 w 10318659"/>
              <a:gd name="connsiteY25" fmla="*/ 598487 h 2061506"/>
              <a:gd name="connsiteX26" fmla="*/ 4284779 w 10318659"/>
              <a:gd name="connsiteY26" fmla="*/ 755614 h 2061506"/>
              <a:gd name="connsiteX27" fmla="*/ 3546707 w 10318659"/>
              <a:gd name="connsiteY27" fmla="*/ 749224 h 2061506"/>
              <a:gd name="connsiteX28" fmla="*/ 3224096 w 10318659"/>
              <a:gd name="connsiteY28" fmla="*/ 608543 h 2061506"/>
              <a:gd name="connsiteX29" fmla="*/ 2914580 w 10318659"/>
              <a:gd name="connsiteY29" fmla="*/ 467900 h 2061506"/>
              <a:gd name="connsiteX30" fmla="*/ 2589121 w 10318659"/>
              <a:gd name="connsiteY30" fmla="*/ 497927 h 2061506"/>
              <a:gd name="connsiteX31" fmla="*/ 2251967 w 10318659"/>
              <a:gd name="connsiteY31" fmla="*/ 393239 h 2061506"/>
              <a:gd name="connsiteX32" fmla="*/ 1827383 w 10318659"/>
              <a:gd name="connsiteY32" fmla="*/ 411699 h 2061506"/>
              <a:gd name="connsiteX33" fmla="*/ 1649350 w 10318659"/>
              <a:gd name="connsiteY33" fmla="*/ 358611 h 2061506"/>
              <a:gd name="connsiteX34" fmla="*/ 1420738 w 10318659"/>
              <a:gd name="connsiteY34" fmla="*/ 241310 h 2061506"/>
              <a:gd name="connsiteX35" fmla="*/ 1117663 w 10318659"/>
              <a:gd name="connsiteY35" fmla="*/ 296855 h 2061506"/>
              <a:gd name="connsiteX36" fmla="*/ 929107 w 10318659"/>
              <a:gd name="connsiteY36" fmla="*/ 154328 h 2061506"/>
              <a:gd name="connsiteX37" fmla="*/ 609252 w 10318659"/>
              <a:gd name="connsiteY37" fmla="*/ 246551 h 2061506"/>
              <a:gd name="connsiteX38" fmla="*/ 317038 w 10318659"/>
              <a:gd name="connsiteY38" fmla="*/ 78873 h 2061506"/>
              <a:gd name="connsiteX39" fmla="*/ 1131 w 10318659"/>
              <a:gd name="connsiteY39" fmla="*/ 162712 h 2061506"/>
              <a:gd name="connsiteX40" fmla="*/ 34 w 10318659"/>
              <a:gd name="connsiteY40" fmla="*/ 0 h 2061506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4587043 w 10228277"/>
              <a:gd name="connsiteY13" fmla="*/ 649396 h 2062901"/>
              <a:gd name="connsiteX14" fmla="*/ 5093484 w 10228277"/>
              <a:gd name="connsiteY14" fmla="*/ 649396 h 2062901"/>
              <a:gd name="connsiteX15" fmla="*/ 5964206 w 10228277"/>
              <a:gd name="connsiteY15" fmla="*/ 759384 h 2062901"/>
              <a:gd name="connsiteX16" fmla="*/ 7040212 w 10228277"/>
              <a:gd name="connsiteY16" fmla="*/ 912985 h 2062901"/>
              <a:gd name="connsiteX17" fmla="*/ 7405791 w 10228277"/>
              <a:gd name="connsiteY17" fmla="*/ 1003645 h 2062901"/>
              <a:gd name="connsiteX18" fmla="*/ 8665617 w 10228277"/>
              <a:gd name="connsiteY18" fmla="*/ 1521368 h 2062901"/>
              <a:gd name="connsiteX19" fmla="*/ 10228277 w 10228277"/>
              <a:gd name="connsiteY19" fmla="*/ 1886068 h 2062901"/>
              <a:gd name="connsiteX20" fmla="*/ 9968478 w 10228277"/>
              <a:gd name="connsiteY20" fmla="*/ 2050512 h 2062901"/>
              <a:gd name="connsiteX21" fmla="*/ 8619779 w 10228277"/>
              <a:gd name="connsiteY21" fmla="*/ 1592392 h 2062901"/>
              <a:gd name="connsiteX22" fmla="*/ 7038741 w 10228277"/>
              <a:gd name="connsiteY22" fmla="*/ 951021 h 2062901"/>
              <a:gd name="connsiteX23" fmla="*/ 5091115 w 10228277"/>
              <a:gd name="connsiteY23" fmla="*/ 688991 h 2062901"/>
              <a:gd name="connsiteX24" fmla="*/ 4721502 w 10228277"/>
              <a:gd name="connsiteY24" fmla="*/ 759384 h 2062901"/>
              <a:gd name="connsiteX25" fmla="*/ 4370844 w 10228277"/>
              <a:gd name="connsiteY25" fmla="*/ 598487 h 2062901"/>
              <a:gd name="connsiteX26" fmla="*/ 4284779 w 10228277"/>
              <a:gd name="connsiteY26" fmla="*/ 755614 h 2062901"/>
              <a:gd name="connsiteX27" fmla="*/ 3546707 w 10228277"/>
              <a:gd name="connsiteY27" fmla="*/ 749224 h 2062901"/>
              <a:gd name="connsiteX28" fmla="*/ 3224096 w 10228277"/>
              <a:gd name="connsiteY28" fmla="*/ 608543 h 2062901"/>
              <a:gd name="connsiteX29" fmla="*/ 2914580 w 10228277"/>
              <a:gd name="connsiteY29" fmla="*/ 467900 h 2062901"/>
              <a:gd name="connsiteX30" fmla="*/ 2589121 w 10228277"/>
              <a:gd name="connsiteY30" fmla="*/ 497927 h 2062901"/>
              <a:gd name="connsiteX31" fmla="*/ 2251967 w 10228277"/>
              <a:gd name="connsiteY31" fmla="*/ 393239 h 2062901"/>
              <a:gd name="connsiteX32" fmla="*/ 1827383 w 10228277"/>
              <a:gd name="connsiteY32" fmla="*/ 411699 h 2062901"/>
              <a:gd name="connsiteX33" fmla="*/ 1649350 w 10228277"/>
              <a:gd name="connsiteY33" fmla="*/ 358611 h 2062901"/>
              <a:gd name="connsiteX34" fmla="*/ 1420738 w 10228277"/>
              <a:gd name="connsiteY34" fmla="*/ 241310 h 2062901"/>
              <a:gd name="connsiteX35" fmla="*/ 1117663 w 10228277"/>
              <a:gd name="connsiteY35" fmla="*/ 296855 h 2062901"/>
              <a:gd name="connsiteX36" fmla="*/ 929107 w 10228277"/>
              <a:gd name="connsiteY36" fmla="*/ 154328 h 2062901"/>
              <a:gd name="connsiteX37" fmla="*/ 609252 w 10228277"/>
              <a:gd name="connsiteY37" fmla="*/ 246551 h 2062901"/>
              <a:gd name="connsiteX38" fmla="*/ 317038 w 10228277"/>
              <a:gd name="connsiteY38" fmla="*/ 78873 h 2062901"/>
              <a:gd name="connsiteX39" fmla="*/ 1131 w 10228277"/>
              <a:gd name="connsiteY39" fmla="*/ 162712 h 2062901"/>
              <a:gd name="connsiteX40" fmla="*/ 34 w 10228277"/>
              <a:gd name="connsiteY40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4587043 w 10228277"/>
              <a:gd name="connsiteY13" fmla="*/ 649396 h 2062899"/>
              <a:gd name="connsiteX14" fmla="*/ 5093484 w 10228277"/>
              <a:gd name="connsiteY14" fmla="*/ 649396 h 2062899"/>
              <a:gd name="connsiteX15" fmla="*/ 5964206 w 10228277"/>
              <a:gd name="connsiteY15" fmla="*/ 759384 h 2062899"/>
              <a:gd name="connsiteX16" fmla="*/ 7040212 w 10228277"/>
              <a:gd name="connsiteY16" fmla="*/ 912985 h 2062899"/>
              <a:gd name="connsiteX17" fmla="*/ 7405791 w 10228277"/>
              <a:gd name="connsiteY17" fmla="*/ 1003645 h 2062899"/>
              <a:gd name="connsiteX18" fmla="*/ 8665617 w 10228277"/>
              <a:gd name="connsiteY18" fmla="*/ 1521368 h 2062899"/>
              <a:gd name="connsiteX19" fmla="*/ 10228277 w 10228277"/>
              <a:gd name="connsiteY19" fmla="*/ 1886068 h 2062899"/>
              <a:gd name="connsiteX20" fmla="*/ 9968478 w 10228277"/>
              <a:gd name="connsiteY20" fmla="*/ 2050512 h 2062899"/>
              <a:gd name="connsiteX21" fmla="*/ 8619779 w 10228277"/>
              <a:gd name="connsiteY21" fmla="*/ 1592392 h 2062899"/>
              <a:gd name="connsiteX22" fmla="*/ 7038741 w 10228277"/>
              <a:gd name="connsiteY22" fmla="*/ 951021 h 2062899"/>
              <a:gd name="connsiteX23" fmla="*/ 5091115 w 10228277"/>
              <a:gd name="connsiteY23" fmla="*/ 688991 h 2062899"/>
              <a:gd name="connsiteX24" fmla="*/ 4721502 w 10228277"/>
              <a:gd name="connsiteY24" fmla="*/ 759384 h 2062899"/>
              <a:gd name="connsiteX25" fmla="*/ 4370844 w 10228277"/>
              <a:gd name="connsiteY25" fmla="*/ 598487 h 2062899"/>
              <a:gd name="connsiteX26" fmla="*/ 4284779 w 10228277"/>
              <a:gd name="connsiteY26" fmla="*/ 755614 h 2062899"/>
              <a:gd name="connsiteX27" fmla="*/ 3546707 w 10228277"/>
              <a:gd name="connsiteY27" fmla="*/ 749224 h 2062899"/>
              <a:gd name="connsiteX28" fmla="*/ 3224096 w 10228277"/>
              <a:gd name="connsiteY28" fmla="*/ 608543 h 2062899"/>
              <a:gd name="connsiteX29" fmla="*/ 2914580 w 10228277"/>
              <a:gd name="connsiteY29" fmla="*/ 467900 h 2062899"/>
              <a:gd name="connsiteX30" fmla="*/ 2589121 w 10228277"/>
              <a:gd name="connsiteY30" fmla="*/ 497927 h 2062899"/>
              <a:gd name="connsiteX31" fmla="*/ 2251967 w 10228277"/>
              <a:gd name="connsiteY31" fmla="*/ 393239 h 2062899"/>
              <a:gd name="connsiteX32" fmla="*/ 1827383 w 10228277"/>
              <a:gd name="connsiteY32" fmla="*/ 411699 h 2062899"/>
              <a:gd name="connsiteX33" fmla="*/ 1649350 w 10228277"/>
              <a:gd name="connsiteY33" fmla="*/ 358611 h 2062899"/>
              <a:gd name="connsiteX34" fmla="*/ 1420738 w 10228277"/>
              <a:gd name="connsiteY34" fmla="*/ 241310 h 2062899"/>
              <a:gd name="connsiteX35" fmla="*/ 1117663 w 10228277"/>
              <a:gd name="connsiteY35" fmla="*/ 296855 h 2062899"/>
              <a:gd name="connsiteX36" fmla="*/ 929107 w 10228277"/>
              <a:gd name="connsiteY36" fmla="*/ 154328 h 2062899"/>
              <a:gd name="connsiteX37" fmla="*/ 609252 w 10228277"/>
              <a:gd name="connsiteY37" fmla="*/ 246551 h 2062899"/>
              <a:gd name="connsiteX38" fmla="*/ 317038 w 10228277"/>
              <a:gd name="connsiteY38" fmla="*/ 78873 h 2062899"/>
              <a:gd name="connsiteX39" fmla="*/ 1131 w 10228277"/>
              <a:gd name="connsiteY39" fmla="*/ 162712 h 2062899"/>
              <a:gd name="connsiteX40" fmla="*/ 34 w 10228277"/>
              <a:gd name="connsiteY40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4587043 w 10228277"/>
              <a:gd name="connsiteY13" fmla="*/ 649396 h 2062901"/>
              <a:gd name="connsiteX14" fmla="*/ 5093484 w 10228277"/>
              <a:gd name="connsiteY14" fmla="*/ 649396 h 2062901"/>
              <a:gd name="connsiteX15" fmla="*/ 5964206 w 10228277"/>
              <a:gd name="connsiteY15" fmla="*/ 759384 h 2062901"/>
              <a:gd name="connsiteX16" fmla="*/ 7040212 w 10228277"/>
              <a:gd name="connsiteY16" fmla="*/ 912985 h 2062901"/>
              <a:gd name="connsiteX17" fmla="*/ 8665617 w 10228277"/>
              <a:gd name="connsiteY17" fmla="*/ 1521368 h 2062901"/>
              <a:gd name="connsiteX18" fmla="*/ 10228277 w 10228277"/>
              <a:gd name="connsiteY18" fmla="*/ 1886068 h 2062901"/>
              <a:gd name="connsiteX19" fmla="*/ 9968478 w 10228277"/>
              <a:gd name="connsiteY19" fmla="*/ 2050512 h 2062901"/>
              <a:gd name="connsiteX20" fmla="*/ 8619779 w 10228277"/>
              <a:gd name="connsiteY20" fmla="*/ 1592392 h 2062901"/>
              <a:gd name="connsiteX21" fmla="*/ 7038741 w 10228277"/>
              <a:gd name="connsiteY21" fmla="*/ 951021 h 2062901"/>
              <a:gd name="connsiteX22" fmla="*/ 5091115 w 10228277"/>
              <a:gd name="connsiteY22" fmla="*/ 688991 h 2062901"/>
              <a:gd name="connsiteX23" fmla="*/ 4721502 w 10228277"/>
              <a:gd name="connsiteY23" fmla="*/ 759384 h 2062901"/>
              <a:gd name="connsiteX24" fmla="*/ 4370844 w 10228277"/>
              <a:gd name="connsiteY24" fmla="*/ 598487 h 2062901"/>
              <a:gd name="connsiteX25" fmla="*/ 4284779 w 10228277"/>
              <a:gd name="connsiteY25" fmla="*/ 755614 h 2062901"/>
              <a:gd name="connsiteX26" fmla="*/ 3546707 w 10228277"/>
              <a:gd name="connsiteY26" fmla="*/ 749224 h 2062901"/>
              <a:gd name="connsiteX27" fmla="*/ 3224096 w 10228277"/>
              <a:gd name="connsiteY27" fmla="*/ 608543 h 2062901"/>
              <a:gd name="connsiteX28" fmla="*/ 2914580 w 10228277"/>
              <a:gd name="connsiteY28" fmla="*/ 467900 h 2062901"/>
              <a:gd name="connsiteX29" fmla="*/ 2589121 w 10228277"/>
              <a:gd name="connsiteY29" fmla="*/ 497927 h 2062901"/>
              <a:gd name="connsiteX30" fmla="*/ 2251967 w 10228277"/>
              <a:gd name="connsiteY30" fmla="*/ 393239 h 2062901"/>
              <a:gd name="connsiteX31" fmla="*/ 1827383 w 10228277"/>
              <a:gd name="connsiteY31" fmla="*/ 411699 h 2062901"/>
              <a:gd name="connsiteX32" fmla="*/ 1649350 w 10228277"/>
              <a:gd name="connsiteY32" fmla="*/ 358611 h 2062901"/>
              <a:gd name="connsiteX33" fmla="*/ 1420738 w 10228277"/>
              <a:gd name="connsiteY33" fmla="*/ 241310 h 2062901"/>
              <a:gd name="connsiteX34" fmla="*/ 1117663 w 10228277"/>
              <a:gd name="connsiteY34" fmla="*/ 296855 h 2062901"/>
              <a:gd name="connsiteX35" fmla="*/ 929107 w 10228277"/>
              <a:gd name="connsiteY35" fmla="*/ 154328 h 2062901"/>
              <a:gd name="connsiteX36" fmla="*/ 609252 w 10228277"/>
              <a:gd name="connsiteY36" fmla="*/ 246551 h 2062901"/>
              <a:gd name="connsiteX37" fmla="*/ 317038 w 10228277"/>
              <a:gd name="connsiteY37" fmla="*/ 78873 h 2062901"/>
              <a:gd name="connsiteX38" fmla="*/ 1131 w 10228277"/>
              <a:gd name="connsiteY38" fmla="*/ 162712 h 2062901"/>
              <a:gd name="connsiteX39" fmla="*/ 34 w 10228277"/>
              <a:gd name="connsiteY39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4587043 w 10228277"/>
              <a:gd name="connsiteY13" fmla="*/ 649396 h 2062899"/>
              <a:gd name="connsiteX14" fmla="*/ 5093484 w 10228277"/>
              <a:gd name="connsiteY14" fmla="*/ 649396 h 2062899"/>
              <a:gd name="connsiteX15" fmla="*/ 5964206 w 10228277"/>
              <a:gd name="connsiteY15" fmla="*/ 759384 h 2062899"/>
              <a:gd name="connsiteX16" fmla="*/ 7040212 w 10228277"/>
              <a:gd name="connsiteY16" fmla="*/ 912985 h 2062899"/>
              <a:gd name="connsiteX17" fmla="*/ 8665617 w 10228277"/>
              <a:gd name="connsiteY17" fmla="*/ 1521368 h 2062899"/>
              <a:gd name="connsiteX18" fmla="*/ 10228277 w 10228277"/>
              <a:gd name="connsiteY18" fmla="*/ 1886068 h 2062899"/>
              <a:gd name="connsiteX19" fmla="*/ 9968478 w 10228277"/>
              <a:gd name="connsiteY19" fmla="*/ 2050512 h 2062899"/>
              <a:gd name="connsiteX20" fmla="*/ 8619779 w 10228277"/>
              <a:gd name="connsiteY20" fmla="*/ 1592392 h 2062899"/>
              <a:gd name="connsiteX21" fmla="*/ 7038741 w 10228277"/>
              <a:gd name="connsiteY21" fmla="*/ 951021 h 2062899"/>
              <a:gd name="connsiteX22" fmla="*/ 5091115 w 10228277"/>
              <a:gd name="connsiteY22" fmla="*/ 688991 h 2062899"/>
              <a:gd name="connsiteX23" fmla="*/ 4370844 w 10228277"/>
              <a:gd name="connsiteY23" fmla="*/ 598487 h 2062899"/>
              <a:gd name="connsiteX24" fmla="*/ 4284779 w 10228277"/>
              <a:gd name="connsiteY24" fmla="*/ 755614 h 2062899"/>
              <a:gd name="connsiteX25" fmla="*/ 3546707 w 10228277"/>
              <a:gd name="connsiteY25" fmla="*/ 749224 h 2062899"/>
              <a:gd name="connsiteX26" fmla="*/ 3224096 w 10228277"/>
              <a:gd name="connsiteY26" fmla="*/ 608543 h 2062899"/>
              <a:gd name="connsiteX27" fmla="*/ 2914580 w 10228277"/>
              <a:gd name="connsiteY27" fmla="*/ 467900 h 2062899"/>
              <a:gd name="connsiteX28" fmla="*/ 2589121 w 10228277"/>
              <a:gd name="connsiteY28" fmla="*/ 497927 h 2062899"/>
              <a:gd name="connsiteX29" fmla="*/ 2251967 w 10228277"/>
              <a:gd name="connsiteY29" fmla="*/ 393239 h 2062899"/>
              <a:gd name="connsiteX30" fmla="*/ 1827383 w 10228277"/>
              <a:gd name="connsiteY30" fmla="*/ 411699 h 2062899"/>
              <a:gd name="connsiteX31" fmla="*/ 1649350 w 10228277"/>
              <a:gd name="connsiteY31" fmla="*/ 358611 h 2062899"/>
              <a:gd name="connsiteX32" fmla="*/ 1420738 w 10228277"/>
              <a:gd name="connsiteY32" fmla="*/ 241310 h 2062899"/>
              <a:gd name="connsiteX33" fmla="*/ 1117663 w 10228277"/>
              <a:gd name="connsiteY33" fmla="*/ 296855 h 2062899"/>
              <a:gd name="connsiteX34" fmla="*/ 929107 w 10228277"/>
              <a:gd name="connsiteY34" fmla="*/ 154328 h 2062899"/>
              <a:gd name="connsiteX35" fmla="*/ 609252 w 10228277"/>
              <a:gd name="connsiteY35" fmla="*/ 246551 h 2062899"/>
              <a:gd name="connsiteX36" fmla="*/ 317038 w 10228277"/>
              <a:gd name="connsiteY36" fmla="*/ 78873 h 2062899"/>
              <a:gd name="connsiteX37" fmla="*/ 1131 w 10228277"/>
              <a:gd name="connsiteY37" fmla="*/ 162712 h 2062899"/>
              <a:gd name="connsiteX38" fmla="*/ 34 w 10228277"/>
              <a:gd name="connsiteY38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5093484 w 10228277"/>
              <a:gd name="connsiteY13" fmla="*/ 649396 h 2062901"/>
              <a:gd name="connsiteX14" fmla="*/ 5964206 w 10228277"/>
              <a:gd name="connsiteY14" fmla="*/ 759384 h 2062901"/>
              <a:gd name="connsiteX15" fmla="*/ 7040212 w 10228277"/>
              <a:gd name="connsiteY15" fmla="*/ 912985 h 2062901"/>
              <a:gd name="connsiteX16" fmla="*/ 8665617 w 10228277"/>
              <a:gd name="connsiteY16" fmla="*/ 1521368 h 2062901"/>
              <a:gd name="connsiteX17" fmla="*/ 10228277 w 10228277"/>
              <a:gd name="connsiteY17" fmla="*/ 1886068 h 2062901"/>
              <a:gd name="connsiteX18" fmla="*/ 9968478 w 10228277"/>
              <a:gd name="connsiteY18" fmla="*/ 2050512 h 2062901"/>
              <a:gd name="connsiteX19" fmla="*/ 8619779 w 10228277"/>
              <a:gd name="connsiteY19" fmla="*/ 1592392 h 2062901"/>
              <a:gd name="connsiteX20" fmla="*/ 7038741 w 10228277"/>
              <a:gd name="connsiteY20" fmla="*/ 951021 h 2062901"/>
              <a:gd name="connsiteX21" fmla="*/ 5091115 w 10228277"/>
              <a:gd name="connsiteY21" fmla="*/ 688991 h 2062901"/>
              <a:gd name="connsiteX22" fmla="*/ 4370844 w 10228277"/>
              <a:gd name="connsiteY22" fmla="*/ 598487 h 2062901"/>
              <a:gd name="connsiteX23" fmla="*/ 4284779 w 10228277"/>
              <a:gd name="connsiteY23" fmla="*/ 755614 h 2062901"/>
              <a:gd name="connsiteX24" fmla="*/ 3546707 w 10228277"/>
              <a:gd name="connsiteY24" fmla="*/ 749224 h 2062901"/>
              <a:gd name="connsiteX25" fmla="*/ 3224096 w 10228277"/>
              <a:gd name="connsiteY25" fmla="*/ 608543 h 2062901"/>
              <a:gd name="connsiteX26" fmla="*/ 2914580 w 10228277"/>
              <a:gd name="connsiteY26" fmla="*/ 467900 h 2062901"/>
              <a:gd name="connsiteX27" fmla="*/ 2589121 w 10228277"/>
              <a:gd name="connsiteY27" fmla="*/ 497927 h 2062901"/>
              <a:gd name="connsiteX28" fmla="*/ 2251967 w 10228277"/>
              <a:gd name="connsiteY28" fmla="*/ 393239 h 2062901"/>
              <a:gd name="connsiteX29" fmla="*/ 1827383 w 10228277"/>
              <a:gd name="connsiteY29" fmla="*/ 411699 h 2062901"/>
              <a:gd name="connsiteX30" fmla="*/ 1649350 w 10228277"/>
              <a:gd name="connsiteY30" fmla="*/ 358611 h 2062901"/>
              <a:gd name="connsiteX31" fmla="*/ 1420738 w 10228277"/>
              <a:gd name="connsiteY31" fmla="*/ 241310 h 2062901"/>
              <a:gd name="connsiteX32" fmla="*/ 1117663 w 10228277"/>
              <a:gd name="connsiteY32" fmla="*/ 296855 h 2062901"/>
              <a:gd name="connsiteX33" fmla="*/ 929107 w 10228277"/>
              <a:gd name="connsiteY33" fmla="*/ 154328 h 2062901"/>
              <a:gd name="connsiteX34" fmla="*/ 609252 w 10228277"/>
              <a:gd name="connsiteY34" fmla="*/ 246551 h 2062901"/>
              <a:gd name="connsiteX35" fmla="*/ 317038 w 10228277"/>
              <a:gd name="connsiteY35" fmla="*/ 78873 h 2062901"/>
              <a:gd name="connsiteX36" fmla="*/ 1131 w 10228277"/>
              <a:gd name="connsiteY36" fmla="*/ 162712 h 2062901"/>
              <a:gd name="connsiteX37" fmla="*/ 34 w 10228277"/>
              <a:gd name="connsiteY37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5093484 w 10228277"/>
              <a:gd name="connsiteY13" fmla="*/ 649396 h 2062899"/>
              <a:gd name="connsiteX14" fmla="*/ 5964206 w 10228277"/>
              <a:gd name="connsiteY14" fmla="*/ 759384 h 2062899"/>
              <a:gd name="connsiteX15" fmla="*/ 7040212 w 10228277"/>
              <a:gd name="connsiteY15" fmla="*/ 912985 h 2062899"/>
              <a:gd name="connsiteX16" fmla="*/ 8665617 w 10228277"/>
              <a:gd name="connsiteY16" fmla="*/ 1521368 h 2062899"/>
              <a:gd name="connsiteX17" fmla="*/ 10228277 w 10228277"/>
              <a:gd name="connsiteY17" fmla="*/ 1886068 h 2062899"/>
              <a:gd name="connsiteX18" fmla="*/ 9968478 w 10228277"/>
              <a:gd name="connsiteY18" fmla="*/ 2050512 h 2062899"/>
              <a:gd name="connsiteX19" fmla="*/ 8619779 w 10228277"/>
              <a:gd name="connsiteY19" fmla="*/ 1592392 h 2062899"/>
              <a:gd name="connsiteX20" fmla="*/ 7038741 w 10228277"/>
              <a:gd name="connsiteY20" fmla="*/ 951021 h 2062899"/>
              <a:gd name="connsiteX21" fmla="*/ 5091115 w 10228277"/>
              <a:gd name="connsiteY21" fmla="*/ 688991 h 2062899"/>
              <a:gd name="connsiteX22" fmla="*/ 4370844 w 10228277"/>
              <a:gd name="connsiteY22" fmla="*/ 598487 h 2062899"/>
              <a:gd name="connsiteX23" fmla="*/ 3546707 w 10228277"/>
              <a:gd name="connsiteY23" fmla="*/ 749224 h 2062899"/>
              <a:gd name="connsiteX24" fmla="*/ 3224096 w 10228277"/>
              <a:gd name="connsiteY24" fmla="*/ 608543 h 2062899"/>
              <a:gd name="connsiteX25" fmla="*/ 2914580 w 10228277"/>
              <a:gd name="connsiteY25" fmla="*/ 467900 h 2062899"/>
              <a:gd name="connsiteX26" fmla="*/ 2589121 w 10228277"/>
              <a:gd name="connsiteY26" fmla="*/ 497927 h 2062899"/>
              <a:gd name="connsiteX27" fmla="*/ 2251967 w 10228277"/>
              <a:gd name="connsiteY27" fmla="*/ 393239 h 2062899"/>
              <a:gd name="connsiteX28" fmla="*/ 1827383 w 10228277"/>
              <a:gd name="connsiteY28" fmla="*/ 411699 h 2062899"/>
              <a:gd name="connsiteX29" fmla="*/ 1649350 w 10228277"/>
              <a:gd name="connsiteY29" fmla="*/ 358611 h 2062899"/>
              <a:gd name="connsiteX30" fmla="*/ 1420738 w 10228277"/>
              <a:gd name="connsiteY30" fmla="*/ 241310 h 2062899"/>
              <a:gd name="connsiteX31" fmla="*/ 1117663 w 10228277"/>
              <a:gd name="connsiteY31" fmla="*/ 296855 h 2062899"/>
              <a:gd name="connsiteX32" fmla="*/ 929107 w 10228277"/>
              <a:gd name="connsiteY32" fmla="*/ 154328 h 2062899"/>
              <a:gd name="connsiteX33" fmla="*/ 609252 w 10228277"/>
              <a:gd name="connsiteY33" fmla="*/ 246551 h 2062899"/>
              <a:gd name="connsiteX34" fmla="*/ 317038 w 10228277"/>
              <a:gd name="connsiteY34" fmla="*/ 78873 h 2062899"/>
              <a:gd name="connsiteX35" fmla="*/ 1131 w 10228277"/>
              <a:gd name="connsiteY35" fmla="*/ 162712 h 2062899"/>
              <a:gd name="connsiteX36" fmla="*/ 34 w 10228277"/>
              <a:gd name="connsiteY36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5093484 w 10228277"/>
              <a:gd name="connsiteY13" fmla="*/ 649396 h 2062901"/>
              <a:gd name="connsiteX14" fmla="*/ 7040212 w 10228277"/>
              <a:gd name="connsiteY14" fmla="*/ 912985 h 2062901"/>
              <a:gd name="connsiteX15" fmla="*/ 8665617 w 10228277"/>
              <a:gd name="connsiteY15" fmla="*/ 1521368 h 2062901"/>
              <a:gd name="connsiteX16" fmla="*/ 10228277 w 10228277"/>
              <a:gd name="connsiteY16" fmla="*/ 1886068 h 2062901"/>
              <a:gd name="connsiteX17" fmla="*/ 9968478 w 10228277"/>
              <a:gd name="connsiteY17" fmla="*/ 2050512 h 2062901"/>
              <a:gd name="connsiteX18" fmla="*/ 8619779 w 10228277"/>
              <a:gd name="connsiteY18" fmla="*/ 1592392 h 2062901"/>
              <a:gd name="connsiteX19" fmla="*/ 7038741 w 10228277"/>
              <a:gd name="connsiteY19" fmla="*/ 951021 h 2062901"/>
              <a:gd name="connsiteX20" fmla="*/ 5091115 w 10228277"/>
              <a:gd name="connsiteY20" fmla="*/ 688991 h 2062901"/>
              <a:gd name="connsiteX21" fmla="*/ 4370844 w 10228277"/>
              <a:gd name="connsiteY21" fmla="*/ 598487 h 2062901"/>
              <a:gd name="connsiteX22" fmla="*/ 3546707 w 10228277"/>
              <a:gd name="connsiteY22" fmla="*/ 749224 h 2062901"/>
              <a:gd name="connsiteX23" fmla="*/ 3224096 w 10228277"/>
              <a:gd name="connsiteY23" fmla="*/ 608543 h 2062901"/>
              <a:gd name="connsiteX24" fmla="*/ 2914580 w 10228277"/>
              <a:gd name="connsiteY24" fmla="*/ 467900 h 2062901"/>
              <a:gd name="connsiteX25" fmla="*/ 2589121 w 10228277"/>
              <a:gd name="connsiteY25" fmla="*/ 497927 h 2062901"/>
              <a:gd name="connsiteX26" fmla="*/ 2251967 w 10228277"/>
              <a:gd name="connsiteY26" fmla="*/ 393239 h 2062901"/>
              <a:gd name="connsiteX27" fmla="*/ 1827383 w 10228277"/>
              <a:gd name="connsiteY27" fmla="*/ 411699 h 2062901"/>
              <a:gd name="connsiteX28" fmla="*/ 1649350 w 10228277"/>
              <a:gd name="connsiteY28" fmla="*/ 358611 h 2062901"/>
              <a:gd name="connsiteX29" fmla="*/ 1420738 w 10228277"/>
              <a:gd name="connsiteY29" fmla="*/ 241310 h 2062901"/>
              <a:gd name="connsiteX30" fmla="*/ 1117663 w 10228277"/>
              <a:gd name="connsiteY30" fmla="*/ 296855 h 2062901"/>
              <a:gd name="connsiteX31" fmla="*/ 929107 w 10228277"/>
              <a:gd name="connsiteY31" fmla="*/ 154328 h 2062901"/>
              <a:gd name="connsiteX32" fmla="*/ 609252 w 10228277"/>
              <a:gd name="connsiteY32" fmla="*/ 246551 h 2062901"/>
              <a:gd name="connsiteX33" fmla="*/ 317038 w 10228277"/>
              <a:gd name="connsiteY33" fmla="*/ 78873 h 2062901"/>
              <a:gd name="connsiteX34" fmla="*/ 1131 w 10228277"/>
              <a:gd name="connsiteY34" fmla="*/ 162712 h 2062901"/>
              <a:gd name="connsiteX35" fmla="*/ 34 w 10228277"/>
              <a:gd name="connsiteY35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5093484 w 10228277"/>
              <a:gd name="connsiteY13" fmla="*/ 649396 h 2062899"/>
              <a:gd name="connsiteX14" fmla="*/ 7040212 w 10228277"/>
              <a:gd name="connsiteY14" fmla="*/ 912985 h 2062899"/>
              <a:gd name="connsiteX15" fmla="*/ 8665617 w 10228277"/>
              <a:gd name="connsiteY15" fmla="*/ 1521368 h 2062899"/>
              <a:gd name="connsiteX16" fmla="*/ 10228277 w 10228277"/>
              <a:gd name="connsiteY16" fmla="*/ 1886068 h 2062899"/>
              <a:gd name="connsiteX17" fmla="*/ 9968478 w 10228277"/>
              <a:gd name="connsiteY17" fmla="*/ 2050512 h 2062899"/>
              <a:gd name="connsiteX18" fmla="*/ 8619779 w 10228277"/>
              <a:gd name="connsiteY18" fmla="*/ 1592392 h 2062899"/>
              <a:gd name="connsiteX19" fmla="*/ 7038741 w 10228277"/>
              <a:gd name="connsiteY19" fmla="*/ 951021 h 2062899"/>
              <a:gd name="connsiteX20" fmla="*/ 5091115 w 10228277"/>
              <a:gd name="connsiteY20" fmla="*/ 688991 h 2062899"/>
              <a:gd name="connsiteX21" fmla="*/ 4370844 w 10228277"/>
              <a:gd name="connsiteY21" fmla="*/ 598487 h 2062899"/>
              <a:gd name="connsiteX22" fmla="*/ 3224096 w 10228277"/>
              <a:gd name="connsiteY22" fmla="*/ 608543 h 2062899"/>
              <a:gd name="connsiteX23" fmla="*/ 2914580 w 10228277"/>
              <a:gd name="connsiteY23" fmla="*/ 467900 h 2062899"/>
              <a:gd name="connsiteX24" fmla="*/ 2589121 w 10228277"/>
              <a:gd name="connsiteY24" fmla="*/ 497927 h 2062899"/>
              <a:gd name="connsiteX25" fmla="*/ 2251967 w 10228277"/>
              <a:gd name="connsiteY25" fmla="*/ 393239 h 2062899"/>
              <a:gd name="connsiteX26" fmla="*/ 1827383 w 10228277"/>
              <a:gd name="connsiteY26" fmla="*/ 411699 h 2062899"/>
              <a:gd name="connsiteX27" fmla="*/ 1649350 w 10228277"/>
              <a:gd name="connsiteY27" fmla="*/ 358611 h 2062899"/>
              <a:gd name="connsiteX28" fmla="*/ 1420738 w 10228277"/>
              <a:gd name="connsiteY28" fmla="*/ 241310 h 2062899"/>
              <a:gd name="connsiteX29" fmla="*/ 1117663 w 10228277"/>
              <a:gd name="connsiteY29" fmla="*/ 296855 h 2062899"/>
              <a:gd name="connsiteX30" fmla="*/ 929107 w 10228277"/>
              <a:gd name="connsiteY30" fmla="*/ 154328 h 2062899"/>
              <a:gd name="connsiteX31" fmla="*/ 609252 w 10228277"/>
              <a:gd name="connsiteY31" fmla="*/ 246551 h 2062899"/>
              <a:gd name="connsiteX32" fmla="*/ 317038 w 10228277"/>
              <a:gd name="connsiteY32" fmla="*/ 78873 h 2062899"/>
              <a:gd name="connsiteX33" fmla="*/ 1131 w 10228277"/>
              <a:gd name="connsiteY33" fmla="*/ 162712 h 2062899"/>
              <a:gd name="connsiteX34" fmla="*/ 34 w 10228277"/>
              <a:gd name="connsiteY34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454662 w 10228277"/>
              <a:gd name="connsiteY8" fmla="*/ 407423 h 2062901"/>
              <a:gd name="connsiteX9" fmla="*/ 2899157 w 10228277"/>
              <a:gd name="connsiteY9" fmla="*/ 434692 h 2062901"/>
              <a:gd name="connsiteX10" fmla="*/ 3210396 w 10228277"/>
              <a:gd name="connsiteY10" fmla="*/ 541412 h 2062901"/>
              <a:gd name="connsiteX11" fmla="*/ 3817017 w 10228277"/>
              <a:gd name="connsiteY11" fmla="*/ 542551 h 2062901"/>
              <a:gd name="connsiteX12" fmla="*/ 4361959 w 10228277"/>
              <a:gd name="connsiteY12" fmla="*/ 551979 h 2062901"/>
              <a:gd name="connsiteX13" fmla="*/ 5093484 w 10228277"/>
              <a:gd name="connsiteY13" fmla="*/ 649396 h 2062901"/>
              <a:gd name="connsiteX14" fmla="*/ 7040212 w 10228277"/>
              <a:gd name="connsiteY14" fmla="*/ 912985 h 2062901"/>
              <a:gd name="connsiteX15" fmla="*/ 8665617 w 10228277"/>
              <a:gd name="connsiteY15" fmla="*/ 1521368 h 2062901"/>
              <a:gd name="connsiteX16" fmla="*/ 10228277 w 10228277"/>
              <a:gd name="connsiteY16" fmla="*/ 1886068 h 2062901"/>
              <a:gd name="connsiteX17" fmla="*/ 9968478 w 10228277"/>
              <a:gd name="connsiteY17" fmla="*/ 2050512 h 2062901"/>
              <a:gd name="connsiteX18" fmla="*/ 8619779 w 10228277"/>
              <a:gd name="connsiteY18" fmla="*/ 1592392 h 2062901"/>
              <a:gd name="connsiteX19" fmla="*/ 7038741 w 10228277"/>
              <a:gd name="connsiteY19" fmla="*/ 951021 h 2062901"/>
              <a:gd name="connsiteX20" fmla="*/ 5091115 w 10228277"/>
              <a:gd name="connsiteY20" fmla="*/ 688991 h 2062901"/>
              <a:gd name="connsiteX21" fmla="*/ 4370844 w 10228277"/>
              <a:gd name="connsiteY21" fmla="*/ 598487 h 2062901"/>
              <a:gd name="connsiteX22" fmla="*/ 3224096 w 10228277"/>
              <a:gd name="connsiteY22" fmla="*/ 608543 h 2062901"/>
              <a:gd name="connsiteX23" fmla="*/ 2589121 w 10228277"/>
              <a:gd name="connsiteY23" fmla="*/ 497927 h 2062901"/>
              <a:gd name="connsiteX24" fmla="*/ 2251967 w 10228277"/>
              <a:gd name="connsiteY24" fmla="*/ 393239 h 2062901"/>
              <a:gd name="connsiteX25" fmla="*/ 1827383 w 10228277"/>
              <a:gd name="connsiteY25" fmla="*/ 411699 h 2062901"/>
              <a:gd name="connsiteX26" fmla="*/ 1649350 w 10228277"/>
              <a:gd name="connsiteY26" fmla="*/ 358611 h 2062901"/>
              <a:gd name="connsiteX27" fmla="*/ 1420738 w 10228277"/>
              <a:gd name="connsiteY27" fmla="*/ 241310 h 2062901"/>
              <a:gd name="connsiteX28" fmla="*/ 1117663 w 10228277"/>
              <a:gd name="connsiteY28" fmla="*/ 296855 h 2062901"/>
              <a:gd name="connsiteX29" fmla="*/ 929107 w 10228277"/>
              <a:gd name="connsiteY29" fmla="*/ 154328 h 2062901"/>
              <a:gd name="connsiteX30" fmla="*/ 609252 w 10228277"/>
              <a:gd name="connsiteY30" fmla="*/ 246551 h 2062901"/>
              <a:gd name="connsiteX31" fmla="*/ 317038 w 10228277"/>
              <a:gd name="connsiteY31" fmla="*/ 78873 h 2062901"/>
              <a:gd name="connsiteX32" fmla="*/ 1131 w 10228277"/>
              <a:gd name="connsiteY32" fmla="*/ 162712 h 2062901"/>
              <a:gd name="connsiteX33" fmla="*/ 34 w 10228277"/>
              <a:gd name="connsiteY33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2454662 w 10228277"/>
              <a:gd name="connsiteY8" fmla="*/ 407423 h 2062899"/>
              <a:gd name="connsiteX9" fmla="*/ 2899157 w 10228277"/>
              <a:gd name="connsiteY9" fmla="*/ 434692 h 2062899"/>
              <a:gd name="connsiteX10" fmla="*/ 3210396 w 10228277"/>
              <a:gd name="connsiteY10" fmla="*/ 541412 h 2062899"/>
              <a:gd name="connsiteX11" fmla="*/ 3817017 w 10228277"/>
              <a:gd name="connsiteY11" fmla="*/ 542551 h 2062899"/>
              <a:gd name="connsiteX12" fmla="*/ 4361959 w 10228277"/>
              <a:gd name="connsiteY12" fmla="*/ 551979 h 2062899"/>
              <a:gd name="connsiteX13" fmla="*/ 5093484 w 10228277"/>
              <a:gd name="connsiteY13" fmla="*/ 649396 h 2062899"/>
              <a:gd name="connsiteX14" fmla="*/ 7040212 w 10228277"/>
              <a:gd name="connsiteY14" fmla="*/ 912985 h 2062899"/>
              <a:gd name="connsiteX15" fmla="*/ 8665617 w 10228277"/>
              <a:gd name="connsiteY15" fmla="*/ 1521368 h 2062899"/>
              <a:gd name="connsiteX16" fmla="*/ 10228277 w 10228277"/>
              <a:gd name="connsiteY16" fmla="*/ 1886068 h 2062899"/>
              <a:gd name="connsiteX17" fmla="*/ 9968478 w 10228277"/>
              <a:gd name="connsiteY17" fmla="*/ 2050512 h 2062899"/>
              <a:gd name="connsiteX18" fmla="*/ 8619779 w 10228277"/>
              <a:gd name="connsiteY18" fmla="*/ 1592392 h 2062899"/>
              <a:gd name="connsiteX19" fmla="*/ 7038741 w 10228277"/>
              <a:gd name="connsiteY19" fmla="*/ 951021 h 2062899"/>
              <a:gd name="connsiteX20" fmla="*/ 5091115 w 10228277"/>
              <a:gd name="connsiteY20" fmla="*/ 688991 h 2062899"/>
              <a:gd name="connsiteX21" fmla="*/ 4370844 w 10228277"/>
              <a:gd name="connsiteY21" fmla="*/ 598487 h 2062899"/>
              <a:gd name="connsiteX22" fmla="*/ 3224096 w 10228277"/>
              <a:gd name="connsiteY22" fmla="*/ 608543 h 2062899"/>
              <a:gd name="connsiteX23" fmla="*/ 2589121 w 10228277"/>
              <a:gd name="connsiteY23" fmla="*/ 497927 h 2062899"/>
              <a:gd name="connsiteX24" fmla="*/ 1827383 w 10228277"/>
              <a:gd name="connsiteY24" fmla="*/ 411699 h 2062899"/>
              <a:gd name="connsiteX25" fmla="*/ 1649350 w 10228277"/>
              <a:gd name="connsiteY25" fmla="*/ 358611 h 2062899"/>
              <a:gd name="connsiteX26" fmla="*/ 1420738 w 10228277"/>
              <a:gd name="connsiteY26" fmla="*/ 241310 h 2062899"/>
              <a:gd name="connsiteX27" fmla="*/ 1117663 w 10228277"/>
              <a:gd name="connsiteY27" fmla="*/ 296855 h 2062899"/>
              <a:gd name="connsiteX28" fmla="*/ 929107 w 10228277"/>
              <a:gd name="connsiteY28" fmla="*/ 154328 h 2062899"/>
              <a:gd name="connsiteX29" fmla="*/ 609252 w 10228277"/>
              <a:gd name="connsiteY29" fmla="*/ 246551 h 2062899"/>
              <a:gd name="connsiteX30" fmla="*/ 317038 w 10228277"/>
              <a:gd name="connsiteY30" fmla="*/ 78873 h 2062899"/>
              <a:gd name="connsiteX31" fmla="*/ 1131 w 10228277"/>
              <a:gd name="connsiteY31" fmla="*/ 162712 h 2062899"/>
              <a:gd name="connsiteX32" fmla="*/ 34 w 10228277"/>
              <a:gd name="connsiteY32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2899157 w 10228277"/>
              <a:gd name="connsiteY8" fmla="*/ 434692 h 2062901"/>
              <a:gd name="connsiteX9" fmla="*/ 3210396 w 10228277"/>
              <a:gd name="connsiteY9" fmla="*/ 541412 h 2062901"/>
              <a:gd name="connsiteX10" fmla="*/ 3817017 w 10228277"/>
              <a:gd name="connsiteY10" fmla="*/ 542551 h 2062901"/>
              <a:gd name="connsiteX11" fmla="*/ 4361959 w 10228277"/>
              <a:gd name="connsiteY11" fmla="*/ 551979 h 2062901"/>
              <a:gd name="connsiteX12" fmla="*/ 5093484 w 10228277"/>
              <a:gd name="connsiteY12" fmla="*/ 649396 h 2062901"/>
              <a:gd name="connsiteX13" fmla="*/ 7040212 w 10228277"/>
              <a:gd name="connsiteY13" fmla="*/ 912985 h 2062901"/>
              <a:gd name="connsiteX14" fmla="*/ 8665617 w 10228277"/>
              <a:gd name="connsiteY14" fmla="*/ 1521368 h 2062901"/>
              <a:gd name="connsiteX15" fmla="*/ 10228277 w 10228277"/>
              <a:gd name="connsiteY15" fmla="*/ 1886068 h 2062901"/>
              <a:gd name="connsiteX16" fmla="*/ 9968478 w 10228277"/>
              <a:gd name="connsiteY16" fmla="*/ 2050512 h 2062901"/>
              <a:gd name="connsiteX17" fmla="*/ 8619779 w 10228277"/>
              <a:gd name="connsiteY17" fmla="*/ 1592392 h 2062901"/>
              <a:gd name="connsiteX18" fmla="*/ 7038741 w 10228277"/>
              <a:gd name="connsiteY18" fmla="*/ 951021 h 2062901"/>
              <a:gd name="connsiteX19" fmla="*/ 5091115 w 10228277"/>
              <a:gd name="connsiteY19" fmla="*/ 688991 h 2062901"/>
              <a:gd name="connsiteX20" fmla="*/ 4370844 w 10228277"/>
              <a:gd name="connsiteY20" fmla="*/ 598487 h 2062901"/>
              <a:gd name="connsiteX21" fmla="*/ 3224096 w 10228277"/>
              <a:gd name="connsiteY21" fmla="*/ 608543 h 2062901"/>
              <a:gd name="connsiteX22" fmla="*/ 2589121 w 10228277"/>
              <a:gd name="connsiteY22" fmla="*/ 497927 h 2062901"/>
              <a:gd name="connsiteX23" fmla="*/ 1827383 w 10228277"/>
              <a:gd name="connsiteY23" fmla="*/ 411699 h 2062901"/>
              <a:gd name="connsiteX24" fmla="*/ 1649350 w 10228277"/>
              <a:gd name="connsiteY24" fmla="*/ 358611 h 2062901"/>
              <a:gd name="connsiteX25" fmla="*/ 1420738 w 10228277"/>
              <a:gd name="connsiteY25" fmla="*/ 241310 h 2062901"/>
              <a:gd name="connsiteX26" fmla="*/ 1117663 w 10228277"/>
              <a:gd name="connsiteY26" fmla="*/ 296855 h 2062901"/>
              <a:gd name="connsiteX27" fmla="*/ 929107 w 10228277"/>
              <a:gd name="connsiteY27" fmla="*/ 154328 h 2062901"/>
              <a:gd name="connsiteX28" fmla="*/ 609252 w 10228277"/>
              <a:gd name="connsiteY28" fmla="*/ 246551 h 2062901"/>
              <a:gd name="connsiteX29" fmla="*/ 317038 w 10228277"/>
              <a:gd name="connsiteY29" fmla="*/ 78873 h 2062901"/>
              <a:gd name="connsiteX30" fmla="*/ 1131 w 10228277"/>
              <a:gd name="connsiteY30" fmla="*/ 162712 h 2062901"/>
              <a:gd name="connsiteX31" fmla="*/ 34 w 10228277"/>
              <a:gd name="connsiteY31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1827383 w 10228277"/>
              <a:gd name="connsiteY22" fmla="*/ 411699 h 2062899"/>
              <a:gd name="connsiteX23" fmla="*/ 1649350 w 10228277"/>
              <a:gd name="connsiteY23" fmla="*/ 358611 h 2062899"/>
              <a:gd name="connsiteX24" fmla="*/ 1420738 w 10228277"/>
              <a:gd name="connsiteY24" fmla="*/ 241310 h 2062899"/>
              <a:gd name="connsiteX25" fmla="*/ 1117663 w 10228277"/>
              <a:gd name="connsiteY25" fmla="*/ 296855 h 2062899"/>
              <a:gd name="connsiteX26" fmla="*/ 929107 w 10228277"/>
              <a:gd name="connsiteY26" fmla="*/ 154328 h 2062899"/>
              <a:gd name="connsiteX27" fmla="*/ 609252 w 10228277"/>
              <a:gd name="connsiteY27" fmla="*/ 246551 h 2062899"/>
              <a:gd name="connsiteX28" fmla="*/ 317038 w 10228277"/>
              <a:gd name="connsiteY28" fmla="*/ 78873 h 2062899"/>
              <a:gd name="connsiteX29" fmla="*/ 1131 w 10228277"/>
              <a:gd name="connsiteY29" fmla="*/ 162712 h 2062899"/>
              <a:gd name="connsiteX30" fmla="*/ 34 w 10228277"/>
              <a:gd name="connsiteY30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1827383 w 10228277"/>
              <a:gd name="connsiteY22" fmla="*/ 411699 h 2062901"/>
              <a:gd name="connsiteX23" fmla="*/ 1649350 w 10228277"/>
              <a:gd name="connsiteY23" fmla="*/ 358611 h 2062901"/>
              <a:gd name="connsiteX24" fmla="*/ 1117663 w 10228277"/>
              <a:gd name="connsiteY24" fmla="*/ 296855 h 2062901"/>
              <a:gd name="connsiteX25" fmla="*/ 929107 w 10228277"/>
              <a:gd name="connsiteY25" fmla="*/ 154328 h 2062901"/>
              <a:gd name="connsiteX26" fmla="*/ 609252 w 10228277"/>
              <a:gd name="connsiteY26" fmla="*/ 246551 h 2062901"/>
              <a:gd name="connsiteX27" fmla="*/ 317038 w 10228277"/>
              <a:gd name="connsiteY27" fmla="*/ 78873 h 2062901"/>
              <a:gd name="connsiteX28" fmla="*/ 1131 w 10228277"/>
              <a:gd name="connsiteY28" fmla="*/ 162712 h 2062901"/>
              <a:gd name="connsiteX29" fmla="*/ 34 w 10228277"/>
              <a:gd name="connsiteY29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1827383 w 10228277"/>
              <a:gd name="connsiteY22" fmla="*/ 411699 h 2062899"/>
              <a:gd name="connsiteX23" fmla="*/ 1117663 w 10228277"/>
              <a:gd name="connsiteY23" fmla="*/ 296855 h 2062899"/>
              <a:gd name="connsiteX24" fmla="*/ 929107 w 10228277"/>
              <a:gd name="connsiteY24" fmla="*/ 154328 h 2062899"/>
              <a:gd name="connsiteX25" fmla="*/ 609252 w 10228277"/>
              <a:gd name="connsiteY25" fmla="*/ 246551 h 2062899"/>
              <a:gd name="connsiteX26" fmla="*/ 317038 w 10228277"/>
              <a:gd name="connsiteY26" fmla="*/ 78873 h 2062899"/>
              <a:gd name="connsiteX27" fmla="*/ 1131 w 10228277"/>
              <a:gd name="connsiteY27" fmla="*/ 162712 h 2062899"/>
              <a:gd name="connsiteX28" fmla="*/ 34 w 10228277"/>
              <a:gd name="connsiteY28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1117663 w 10228277"/>
              <a:gd name="connsiteY22" fmla="*/ 296855 h 2062901"/>
              <a:gd name="connsiteX23" fmla="*/ 929107 w 10228277"/>
              <a:gd name="connsiteY23" fmla="*/ 154328 h 2062901"/>
              <a:gd name="connsiteX24" fmla="*/ 609252 w 10228277"/>
              <a:gd name="connsiteY24" fmla="*/ 246551 h 2062901"/>
              <a:gd name="connsiteX25" fmla="*/ 317038 w 10228277"/>
              <a:gd name="connsiteY25" fmla="*/ 78873 h 2062901"/>
              <a:gd name="connsiteX26" fmla="*/ 1131 w 10228277"/>
              <a:gd name="connsiteY26" fmla="*/ 162712 h 2062901"/>
              <a:gd name="connsiteX27" fmla="*/ 34 w 10228277"/>
              <a:gd name="connsiteY27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929107 w 10228277"/>
              <a:gd name="connsiteY22" fmla="*/ 154328 h 2062899"/>
              <a:gd name="connsiteX23" fmla="*/ 609252 w 10228277"/>
              <a:gd name="connsiteY23" fmla="*/ 246551 h 2062899"/>
              <a:gd name="connsiteX24" fmla="*/ 317038 w 10228277"/>
              <a:gd name="connsiteY24" fmla="*/ 78873 h 2062899"/>
              <a:gd name="connsiteX25" fmla="*/ 1131 w 10228277"/>
              <a:gd name="connsiteY25" fmla="*/ 162712 h 2062899"/>
              <a:gd name="connsiteX26" fmla="*/ 34 w 10228277"/>
              <a:gd name="connsiteY26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609252 w 10228277"/>
              <a:gd name="connsiteY22" fmla="*/ 246551 h 2062901"/>
              <a:gd name="connsiteX23" fmla="*/ 317038 w 10228277"/>
              <a:gd name="connsiteY23" fmla="*/ 78873 h 2062901"/>
              <a:gd name="connsiteX24" fmla="*/ 1131 w 10228277"/>
              <a:gd name="connsiteY24" fmla="*/ 162712 h 2062901"/>
              <a:gd name="connsiteX25" fmla="*/ 34 w 10228277"/>
              <a:gd name="connsiteY25" fmla="*/ 0 h 2062901"/>
              <a:gd name="connsiteX0" fmla="*/ 34 w 10228277"/>
              <a:gd name="connsiteY0" fmla="*/ 0 h 2062899"/>
              <a:gd name="connsiteX1" fmla="*/ 339262 w 10228277"/>
              <a:gd name="connsiteY1" fmla="*/ 36803 h 2062899"/>
              <a:gd name="connsiteX2" fmla="*/ 520608 w 10228277"/>
              <a:gd name="connsiteY2" fmla="*/ 100838 h 2062899"/>
              <a:gd name="connsiteX3" fmla="*/ 971443 w 10228277"/>
              <a:gd name="connsiteY3" fmla="*/ 120711 h 2062899"/>
              <a:gd name="connsiteX4" fmla="*/ 1136124 w 10228277"/>
              <a:gd name="connsiteY4" fmla="*/ 176019 h 2062899"/>
              <a:gd name="connsiteX5" fmla="*/ 1448231 w 10228277"/>
              <a:gd name="connsiteY5" fmla="*/ 196065 h 2062899"/>
              <a:gd name="connsiteX6" fmla="*/ 1665951 w 10228277"/>
              <a:gd name="connsiteY6" fmla="*/ 258796 h 2062899"/>
              <a:gd name="connsiteX7" fmla="*/ 2287419 w 10228277"/>
              <a:gd name="connsiteY7" fmla="*/ 357527 h 2062899"/>
              <a:gd name="connsiteX8" fmla="*/ 3210396 w 10228277"/>
              <a:gd name="connsiteY8" fmla="*/ 541412 h 2062899"/>
              <a:gd name="connsiteX9" fmla="*/ 3817017 w 10228277"/>
              <a:gd name="connsiteY9" fmla="*/ 542551 h 2062899"/>
              <a:gd name="connsiteX10" fmla="*/ 4361959 w 10228277"/>
              <a:gd name="connsiteY10" fmla="*/ 551979 h 2062899"/>
              <a:gd name="connsiteX11" fmla="*/ 5093484 w 10228277"/>
              <a:gd name="connsiteY11" fmla="*/ 649396 h 2062899"/>
              <a:gd name="connsiteX12" fmla="*/ 7040212 w 10228277"/>
              <a:gd name="connsiteY12" fmla="*/ 912985 h 2062899"/>
              <a:gd name="connsiteX13" fmla="*/ 8665617 w 10228277"/>
              <a:gd name="connsiteY13" fmla="*/ 1521368 h 2062899"/>
              <a:gd name="connsiteX14" fmla="*/ 10228277 w 10228277"/>
              <a:gd name="connsiteY14" fmla="*/ 1886068 h 2062899"/>
              <a:gd name="connsiteX15" fmla="*/ 9968478 w 10228277"/>
              <a:gd name="connsiteY15" fmla="*/ 2050512 h 2062899"/>
              <a:gd name="connsiteX16" fmla="*/ 8619779 w 10228277"/>
              <a:gd name="connsiteY16" fmla="*/ 1592392 h 2062899"/>
              <a:gd name="connsiteX17" fmla="*/ 7038741 w 10228277"/>
              <a:gd name="connsiteY17" fmla="*/ 951021 h 2062899"/>
              <a:gd name="connsiteX18" fmla="*/ 5091115 w 10228277"/>
              <a:gd name="connsiteY18" fmla="*/ 688991 h 2062899"/>
              <a:gd name="connsiteX19" fmla="*/ 4370844 w 10228277"/>
              <a:gd name="connsiteY19" fmla="*/ 598487 h 2062899"/>
              <a:gd name="connsiteX20" fmla="*/ 3224096 w 10228277"/>
              <a:gd name="connsiteY20" fmla="*/ 608543 h 2062899"/>
              <a:gd name="connsiteX21" fmla="*/ 2589121 w 10228277"/>
              <a:gd name="connsiteY21" fmla="*/ 497927 h 2062899"/>
              <a:gd name="connsiteX22" fmla="*/ 609252 w 10228277"/>
              <a:gd name="connsiteY22" fmla="*/ 246551 h 2062899"/>
              <a:gd name="connsiteX23" fmla="*/ 1131 w 10228277"/>
              <a:gd name="connsiteY23" fmla="*/ 162712 h 2062899"/>
              <a:gd name="connsiteX24" fmla="*/ 34 w 10228277"/>
              <a:gd name="connsiteY24" fmla="*/ 0 h 2062899"/>
              <a:gd name="connsiteX0" fmla="*/ 34 w 10228277"/>
              <a:gd name="connsiteY0" fmla="*/ 0 h 2062901"/>
              <a:gd name="connsiteX1" fmla="*/ 339262 w 10228277"/>
              <a:gd name="connsiteY1" fmla="*/ 36803 h 2062901"/>
              <a:gd name="connsiteX2" fmla="*/ 520608 w 10228277"/>
              <a:gd name="connsiteY2" fmla="*/ 100838 h 2062901"/>
              <a:gd name="connsiteX3" fmla="*/ 971443 w 10228277"/>
              <a:gd name="connsiteY3" fmla="*/ 120711 h 2062901"/>
              <a:gd name="connsiteX4" fmla="*/ 1136124 w 10228277"/>
              <a:gd name="connsiteY4" fmla="*/ 176019 h 2062901"/>
              <a:gd name="connsiteX5" fmla="*/ 1448231 w 10228277"/>
              <a:gd name="connsiteY5" fmla="*/ 196065 h 2062901"/>
              <a:gd name="connsiteX6" fmla="*/ 1665951 w 10228277"/>
              <a:gd name="connsiteY6" fmla="*/ 258796 h 2062901"/>
              <a:gd name="connsiteX7" fmla="*/ 2287419 w 10228277"/>
              <a:gd name="connsiteY7" fmla="*/ 357527 h 2062901"/>
              <a:gd name="connsiteX8" fmla="*/ 3210396 w 10228277"/>
              <a:gd name="connsiteY8" fmla="*/ 541412 h 2062901"/>
              <a:gd name="connsiteX9" fmla="*/ 3817017 w 10228277"/>
              <a:gd name="connsiteY9" fmla="*/ 542551 h 2062901"/>
              <a:gd name="connsiteX10" fmla="*/ 4361959 w 10228277"/>
              <a:gd name="connsiteY10" fmla="*/ 551979 h 2062901"/>
              <a:gd name="connsiteX11" fmla="*/ 5093484 w 10228277"/>
              <a:gd name="connsiteY11" fmla="*/ 649396 h 2062901"/>
              <a:gd name="connsiteX12" fmla="*/ 7040212 w 10228277"/>
              <a:gd name="connsiteY12" fmla="*/ 912985 h 2062901"/>
              <a:gd name="connsiteX13" fmla="*/ 8665617 w 10228277"/>
              <a:gd name="connsiteY13" fmla="*/ 1521368 h 2062901"/>
              <a:gd name="connsiteX14" fmla="*/ 10228277 w 10228277"/>
              <a:gd name="connsiteY14" fmla="*/ 1886068 h 2062901"/>
              <a:gd name="connsiteX15" fmla="*/ 9968478 w 10228277"/>
              <a:gd name="connsiteY15" fmla="*/ 2050512 h 2062901"/>
              <a:gd name="connsiteX16" fmla="*/ 8619779 w 10228277"/>
              <a:gd name="connsiteY16" fmla="*/ 1592392 h 2062901"/>
              <a:gd name="connsiteX17" fmla="*/ 7038741 w 10228277"/>
              <a:gd name="connsiteY17" fmla="*/ 951021 h 2062901"/>
              <a:gd name="connsiteX18" fmla="*/ 5091115 w 10228277"/>
              <a:gd name="connsiteY18" fmla="*/ 688991 h 2062901"/>
              <a:gd name="connsiteX19" fmla="*/ 4370844 w 10228277"/>
              <a:gd name="connsiteY19" fmla="*/ 598487 h 2062901"/>
              <a:gd name="connsiteX20" fmla="*/ 3224096 w 10228277"/>
              <a:gd name="connsiteY20" fmla="*/ 608543 h 2062901"/>
              <a:gd name="connsiteX21" fmla="*/ 2589121 w 10228277"/>
              <a:gd name="connsiteY21" fmla="*/ 497927 h 2062901"/>
              <a:gd name="connsiteX22" fmla="*/ 609252 w 10228277"/>
              <a:gd name="connsiteY22" fmla="*/ 246551 h 2062901"/>
              <a:gd name="connsiteX23" fmla="*/ 1131 w 10228277"/>
              <a:gd name="connsiteY23" fmla="*/ 162712 h 2062901"/>
              <a:gd name="connsiteX24" fmla="*/ 34 w 10228277"/>
              <a:gd name="connsiteY24" fmla="*/ 0 h 2062901"/>
              <a:gd name="connsiteX0" fmla="*/ 34 w 10228277"/>
              <a:gd name="connsiteY0" fmla="*/ 811 h 2063711"/>
              <a:gd name="connsiteX1" fmla="*/ 520608 w 10228277"/>
              <a:gd name="connsiteY1" fmla="*/ 101649 h 2063711"/>
              <a:gd name="connsiteX2" fmla="*/ 971443 w 10228277"/>
              <a:gd name="connsiteY2" fmla="*/ 121522 h 2063711"/>
              <a:gd name="connsiteX3" fmla="*/ 1136124 w 10228277"/>
              <a:gd name="connsiteY3" fmla="*/ 176830 h 2063711"/>
              <a:gd name="connsiteX4" fmla="*/ 1448231 w 10228277"/>
              <a:gd name="connsiteY4" fmla="*/ 196876 h 2063711"/>
              <a:gd name="connsiteX5" fmla="*/ 1665951 w 10228277"/>
              <a:gd name="connsiteY5" fmla="*/ 259607 h 2063711"/>
              <a:gd name="connsiteX6" fmla="*/ 2287419 w 10228277"/>
              <a:gd name="connsiteY6" fmla="*/ 358338 h 2063711"/>
              <a:gd name="connsiteX7" fmla="*/ 3210396 w 10228277"/>
              <a:gd name="connsiteY7" fmla="*/ 542223 h 2063711"/>
              <a:gd name="connsiteX8" fmla="*/ 3817017 w 10228277"/>
              <a:gd name="connsiteY8" fmla="*/ 543362 h 2063711"/>
              <a:gd name="connsiteX9" fmla="*/ 4361959 w 10228277"/>
              <a:gd name="connsiteY9" fmla="*/ 552790 h 2063711"/>
              <a:gd name="connsiteX10" fmla="*/ 5093484 w 10228277"/>
              <a:gd name="connsiteY10" fmla="*/ 650207 h 2063711"/>
              <a:gd name="connsiteX11" fmla="*/ 7040212 w 10228277"/>
              <a:gd name="connsiteY11" fmla="*/ 913796 h 2063711"/>
              <a:gd name="connsiteX12" fmla="*/ 8665617 w 10228277"/>
              <a:gd name="connsiteY12" fmla="*/ 1522179 h 2063711"/>
              <a:gd name="connsiteX13" fmla="*/ 10228277 w 10228277"/>
              <a:gd name="connsiteY13" fmla="*/ 1886879 h 2063711"/>
              <a:gd name="connsiteX14" fmla="*/ 9968478 w 10228277"/>
              <a:gd name="connsiteY14" fmla="*/ 2051323 h 2063711"/>
              <a:gd name="connsiteX15" fmla="*/ 8619779 w 10228277"/>
              <a:gd name="connsiteY15" fmla="*/ 1593203 h 2063711"/>
              <a:gd name="connsiteX16" fmla="*/ 7038741 w 10228277"/>
              <a:gd name="connsiteY16" fmla="*/ 951832 h 2063711"/>
              <a:gd name="connsiteX17" fmla="*/ 5091115 w 10228277"/>
              <a:gd name="connsiteY17" fmla="*/ 689802 h 2063711"/>
              <a:gd name="connsiteX18" fmla="*/ 4370844 w 10228277"/>
              <a:gd name="connsiteY18" fmla="*/ 599298 h 2063711"/>
              <a:gd name="connsiteX19" fmla="*/ 3224096 w 10228277"/>
              <a:gd name="connsiteY19" fmla="*/ 609354 h 2063711"/>
              <a:gd name="connsiteX20" fmla="*/ 2589121 w 10228277"/>
              <a:gd name="connsiteY20" fmla="*/ 498738 h 2063711"/>
              <a:gd name="connsiteX21" fmla="*/ 609252 w 10228277"/>
              <a:gd name="connsiteY21" fmla="*/ 247362 h 2063711"/>
              <a:gd name="connsiteX22" fmla="*/ 1131 w 10228277"/>
              <a:gd name="connsiteY22" fmla="*/ 163523 h 2063711"/>
              <a:gd name="connsiteX23" fmla="*/ 34 w 10228277"/>
              <a:gd name="connsiteY23" fmla="*/ 811 h 2063711"/>
              <a:gd name="connsiteX0" fmla="*/ 34 w 10228277"/>
              <a:gd name="connsiteY0" fmla="*/ 892 h 2063792"/>
              <a:gd name="connsiteX1" fmla="*/ 520608 w 10228277"/>
              <a:gd name="connsiteY1" fmla="*/ 101730 h 2063792"/>
              <a:gd name="connsiteX2" fmla="*/ 1136124 w 10228277"/>
              <a:gd name="connsiteY2" fmla="*/ 176911 h 2063792"/>
              <a:gd name="connsiteX3" fmla="*/ 1448231 w 10228277"/>
              <a:gd name="connsiteY3" fmla="*/ 196957 h 2063792"/>
              <a:gd name="connsiteX4" fmla="*/ 1665951 w 10228277"/>
              <a:gd name="connsiteY4" fmla="*/ 259688 h 2063792"/>
              <a:gd name="connsiteX5" fmla="*/ 2287419 w 10228277"/>
              <a:gd name="connsiteY5" fmla="*/ 358419 h 2063792"/>
              <a:gd name="connsiteX6" fmla="*/ 3210396 w 10228277"/>
              <a:gd name="connsiteY6" fmla="*/ 542304 h 2063792"/>
              <a:gd name="connsiteX7" fmla="*/ 3817017 w 10228277"/>
              <a:gd name="connsiteY7" fmla="*/ 543443 h 2063792"/>
              <a:gd name="connsiteX8" fmla="*/ 4361959 w 10228277"/>
              <a:gd name="connsiteY8" fmla="*/ 552871 h 2063792"/>
              <a:gd name="connsiteX9" fmla="*/ 5093484 w 10228277"/>
              <a:gd name="connsiteY9" fmla="*/ 650288 h 2063792"/>
              <a:gd name="connsiteX10" fmla="*/ 7040212 w 10228277"/>
              <a:gd name="connsiteY10" fmla="*/ 913877 h 2063792"/>
              <a:gd name="connsiteX11" fmla="*/ 8665617 w 10228277"/>
              <a:gd name="connsiteY11" fmla="*/ 1522260 h 2063792"/>
              <a:gd name="connsiteX12" fmla="*/ 10228277 w 10228277"/>
              <a:gd name="connsiteY12" fmla="*/ 1886960 h 2063792"/>
              <a:gd name="connsiteX13" fmla="*/ 9968478 w 10228277"/>
              <a:gd name="connsiteY13" fmla="*/ 2051404 h 2063792"/>
              <a:gd name="connsiteX14" fmla="*/ 8619779 w 10228277"/>
              <a:gd name="connsiteY14" fmla="*/ 1593284 h 2063792"/>
              <a:gd name="connsiteX15" fmla="*/ 7038741 w 10228277"/>
              <a:gd name="connsiteY15" fmla="*/ 951913 h 2063792"/>
              <a:gd name="connsiteX16" fmla="*/ 5091115 w 10228277"/>
              <a:gd name="connsiteY16" fmla="*/ 689883 h 2063792"/>
              <a:gd name="connsiteX17" fmla="*/ 4370844 w 10228277"/>
              <a:gd name="connsiteY17" fmla="*/ 599379 h 2063792"/>
              <a:gd name="connsiteX18" fmla="*/ 3224096 w 10228277"/>
              <a:gd name="connsiteY18" fmla="*/ 609435 h 2063792"/>
              <a:gd name="connsiteX19" fmla="*/ 2589121 w 10228277"/>
              <a:gd name="connsiteY19" fmla="*/ 498819 h 2063792"/>
              <a:gd name="connsiteX20" fmla="*/ 609252 w 10228277"/>
              <a:gd name="connsiteY20" fmla="*/ 247443 h 2063792"/>
              <a:gd name="connsiteX21" fmla="*/ 1131 w 10228277"/>
              <a:gd name="connsiteY21" fmla="*/ 163604 h 2063792"/>
              <a:gd name="connsiteX22" fmla="*/ 34 w 10228277"/>
              <a:gd name="connsiteY22" fmla="*/ 892 h 2063792"/>
              <a:gd name="connsiteX0" fmla="*/ 34 w 10228277"/>
              <a:gd name="connsiteY0" fmla="*/ 892 h 2063792"/>
              <a:gd name="connsiteX1" fmla="*/ 520608 w 10228277"/>
              <a:gd name="connsiteY1" fmla="*/ 101730 h 2063792"/>
              <a:gd name="connsiteX2" fmla="*/ 1136124 w 10228277"/>
              <a:gd name="connsiteY2" fmla="*/ 176911 h 2063792"/>
              <a:gd name="connsiteX3" fmla="*/ 1665951 w 10228277"/>
              <a:gd name="connsiteY3" fmla="*/ 259688 h 2063792"/>
              <a:gd name="connsiteX4" fmla="*/ 2287419 w 10228277"/>
              <a:gd name="connsiteY4" fmla="*/ 358419 h 2063792"/>
              <a:gd name="connsiteX5" fmla="*/ 3210396 w 10228277"/>
              <a:gd name="connsiteY5" fmla="*/ 542304 h 2063792"/>
              <a:gd name="connsiteX6" fmla="*/ 3817017 w 10228277"/>
              <a:gd name="connsiteY6" fmla="*/ 543443 h 2063792"/>
              <a:gd name="connsiteX7" fmla="*/ 4361959 w 10228277"/>
              <a:gd name="connsiteY7" fmla="*/ 552871 h 2063792"/>
              <a:gd name="connsiteX8" fmla="*/ 5093484 w 10228277"/>
              <a:gd name="connsiteY8" fmla="*/ 650288 h 2063792"/>
              <a:gd name="connsiteX9" fmla="*/ 7040212 w 10228277"/>
              <a:gd name="connsiteY9" fmla="*/ 913877 h 2063792"/>
              <a:gd name="connsiteX10" fmla="*/ 8665617 w 10228277"/>
              <a:gd name="connsiteY10" fmla="*/ 1522260 h 2063792"/>
              <a:gd name="connsiteX11" fmla="*/ 10228277 w 10228277"/>
              <a:gd name="connsiteY11" fmla="*/ 1886960 h 2063792"/>
              <a:gd name="connsiteX12" fmla="*/ 9968478 w 10228277"/>
              <a:gd name="connsiteY12" fmla="*/ 2051404 h 2063792"/>
              <a:gd name="connsiteX13" fmla="*/ 8619779 w 10228277"/>
              <a:gd name="connsiteY13" fmla="*/ 1593284 h 2063792"/>
              <a:gd name="connsiteX14" fmla="*/ 7038741 w 10228277"/>
              <a:gd name="connsiteY14" fmla="*/ 951913 h 2063792"/>
              <a:gd name="connsiteX15" fmla="*/ 5091115 w 10228277"/>
              <a:gd name="connsiteY15" fmla="*/ 689883 h 2063792"/>
              <a:gd name="connsiteX16" fmla="*/ 4370844 w 10228277"/>
              <a:gd name="connsiteY16" fmla="*/ 599379 h 2063792"/>
              <a:gd name="connsiteX17" fmla="*/ 3224096 w 10228277"/>
              <a:gd name="connsiteY17" fmla="*/ 609435 h 2063792"/>
              <a:gd name="connsiteX18" fmla="*/ 2589121 w 10228277"/>
              <a:gd name="connsiteY18" fmla="*/ 498819 h 2063792"/>
              <a:gd name="connsiteX19" fmla="*/ 609252 w 10228277"/>
              <a:gd name="connsiteY19" fmla="*/ 247443 h 2063792"/>
              <a:gd name="connsiteX20" fmla="*/ 1131 w 10228277"/>
              <a:gd name="connsiteY20" fmla="*/ 163604 h 2063792"/>
              <a:gd name="connsiteX21" fmla="*/ 34 w 10228277"/>
              <a:gd name="connsiteY21" fmla="*/ 892 h 2063792"/>
              <a:gd name="connsiteX0" fmla="*/ 34 w 10228277"/>
              <a:gd name="connsiteY0" fmla="*/ 1049 h 2063949"/>
              <a:gd name="connsiteX1" fmla="*/ 520608 w 10228277"/>
              <a:gd name="connsiteY1" fmla="*/ 101887 h 2063949"/>
              <a:gd name="connsiteX2" fmla="*/ 1665951 w 10228277"/>
              <a:gd name="connsiteY2" fmla="*/ 259845 h 2063949"/>
              <a:gd name="connsiteX3" fmla="*/ 2287419 w 10228277"/>
              <a:gd name="connsiteY3" fmla="*/ 358576 h 2063949"/>
              <a:gd name="connsiteX4" fmla="*/ 3210396 w 10228277"/>
              <a:gd name="connsiteY4" fmla="*/ 542461 h 2063949"/>
              <a:gd name="connsiteX5" fmla="*/ 3817017 w 10228277"/>
              <a:gd name="connsiteY5" fmla="*/ 543600 h 2063949"/>
              <a:gd name="connsiteX6" fmla="*/ 4361959 w 10228277"/>
              <a:gd name="connsiteY6" fmla="*/ 553028 h 2063949"/>
              <a:gd name="connsiteX7" fmla="*/ 5093484 w 10228277"/>
              <a:gd name="connsiteY7" fmla="*/ 650445 h 2063949"/>
              <a:gd name="connsiteX8" fmla="*/ 7040212 w 10228277"/>
              <a:gd name="connsiteY8" fmla="*/ 914034 h 2063949"/>
              <a:gd name="connsiteX9" fmla="*/ 8665617 w 10228277"/>
              <a:gd name="connsiteY9" fmla="*/ 1522417 h 2063949"/>
              <a:gd name="connsiteX10" fmla="*/ 10228277 w 10228277"/>
              <a:gd name="connsiteY10" fmla="*/ 1887117 h 2063949"/>
              <a:gd name="connsiteX11" fmla="*/ 9968478 w 10228277"/>
              <a:gd name="connsiteY11" fmla="*/ 2051561 h 2063949"/>
              <a:gd name="connsiteX12" fmla="*/ 8619779 w 10228277"/>
              <a:gd name="connsiteY12" fmla="*/ 1593441 h 2063949"/>
              <a:gd name="connsiteX13" fmla="*/ 7038741 w 10228277"/>
              <a:gd name="connsiteY13" fmla="*/ 952070 h 2063949"/>
              <a:gd name="connsiteX14" fmla="*/ 5091115 w 10228277"/>
              <a:gd name="connsiteY14" fmla="*/ 690040 h 2063949"/>
              <a:gd name="connsiteX15" fmla="*/ 4370844 w 10228277"/>
              <a:gd name="connsiteY15" fmla="*/ 599536 h 2063949"/>
              <a:gd name="connsiteX16" fmla="*/ 3224096 w 10228277"/>
              <a:gd name="connsiteY16" fmla="*/ 609592 h 2063949"/>
              <a:gd name="connsiteX17" fmla="*/ 2589121 w 10228277"/>
              <a:gd name="connsiteY17" fmla="*/ 498976 h 2063949"/>
              <a:gd name="connsiteX18" fmla="*/ 609252 w 10228277"/>
              <a:gd name="connsiteY18" fmla="*/ 247600 h 2063949"/>
              <a:gd name="connsiteX19" fmla="*/ 1131 w 10228277"/>
              <a:gd name="connsiteY19" fmla="*/ 163761 h 2063949"/>
              <a:gd name="connsiteX20" fmla="*/ 34 w 10228277"/>
              <a:gd name="connsiteY20" fmla="*/ 1049 h 2063949"/>
              <a:gd name="connsiteX0" fmla="*/ 34 w 10228277"/>
              <a:gd name="connsiteY0" fmla="*/ 1321 h 2064221"/>
              <a:gd name="connsiteX1" fmla="*/ 520608 w 10228277"/>
              <a:gd name="connsiteY1" fmla="*/ 102159 h 2064221"/>
              <a:gd name="connsiteX2" fmla="*/ 2287419 w 10228277"/>
              <a:gd name="connsiteY2" fmla="*/ 358848 h 2064221"/>
              <a:gd name="connsiteX3" fmla="*/ 3210396 w 10228277"/>
              <a:gd name="connsiteY3" fmla="*/ 542733 h 2064221"/>
              <a:gd name="connsiteX4" fmla="*/ 3817017 w 10228277"/>
              <a:gd name="connsiteY4" fmla="*/ 543872 h 2064221"/>
              <a:gd name="connsiteX5" fmla="*/ 4361959 w 10228277"/>
              <a:gd name="connsiteY5" fmla="*/ 553300 h 2064221"/>
              <a:gd name="connsiteX6" fmla="*/ 5093484 w 10228277"/>
              <a:gd name="connsiteY6" fmla="*/ 650717 h 2064221"/>
              <a:gd name="connsiteX7" fmla="*/ 7040212 w 10228277"/>
              <a:gd name="connsiteY7" fmla="*/ 914306 h 2064221"/>
              <a:gd name="connsiteX8" fmla="*/ 8665617 w 10228277"/>
              <a:gd name="connsiteY8" fmla="*/ 1522689 h 2064221"/>
              <a:gd name="connsiteX9" fmla="*/ 10228277 w 10228277"/>
              <a:gd name="connsiteY9" fmla="*/ 1887389 h 2064221"/>
              <a:gd name="connsiteX10" fmla="*/ 9968478 w 10228277"/>
              <a:gd name="connsiteY10" fmla="*/ 2051833 h 2064221"/>
              <a:gd name="connsiteX11" fmla="*/ 8619779 w 10228277"/>
              <a:gd name="connsiteY11" fmla="*/ 1593713 h 2064221"/>
              <a:gd name="connsiteX12" fmla="*/ 7038741 w 10228277"/>
              <a:gd name="connsiteY12" fmla="*/ 952342 h 2064221"/>
              <a:gd name="connsiteX13" fmla="*/ 5091115 w 10228277"/>
              <a:gd name="connsiteY13" fmla="*/ 690312 h 2064221"/>
              <a:gd name="connsiteX14" fmla="*/ 4370844 w 10228277"/>
              <a:gd name="connsiteY14" fmla="*/ 599808 h 2064221"/>
              <a:gd name="connsiteX15" fmla="*/ 3224096 w 10228277"/>
              <a:gd name="connsiteY15" fmla="*/ 609864 h 2064221"/>
              <a:gd name="connsiteX16" fmla="*/ 2589121 w 10228277"/>
              <a:gd name="connsiteY16" fmla="*/ 499248 h 2064221"/>
              <a:gd name="connsiteX17" fmla="*/ 609252 w 10228277"/>
              <a:gd name="connsiteY17" fmla="*/ 247872 h 2064221"/>
              <a:gd name="connsiteX18" fmla="*/ 1131 w 10228277"/>
              <a:gd name="connsiteY18" fmla="*/ 164033 h 2064221"/>
              <a:gd name="connsiteX19" fmla="*/ 34 w 10228277"/>
              <a:gd name="connsiteY19" fmla="*/ 1321 h 2064221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3817017 w 10228277"/>
              <a:gd name="connsiteY3" fmla="*/ 544956 h 2065305"/>
              <a:gd name="connsiteX4" fmla="*/ 4361959 w 10228277"/>
              <a:gd name="connsiteY4" fmla="*/ 554384 h 2065305"/>
              <a:gd name="connsiteX5" fmla="*/ 5093484 w 10228277"/>
              <a:gd name="connsiteY5" fmla="*/ 651801 h 2065305"/>
              <a:gd name="connsiteX6" fmla="*/ 7040212 w 10228277"/>
              <a:gd name="connsiteY6" fmla="*/ 915390 h 2065305"/>
              <a:gd name="connsiteX7" fmla="*/ 8665617 w 10228277"/>
              <a:gd name="connsiteY7" fmla="*/ 1523773 h 2065305"/>
              <a:gd name="connsiteX8" fmla="*/ 10228277 w 10228277"/>
              <a:gd name="connsiteY8" fmla="*/ 1888473 h 2065305"/>
              <a:gd name="connsiteX9" fmla="*/ 9968478 w 10228277"/>
              <a:gd name="connsiteY9" fmla="*/ 2052917 h 2065305"/>
              <a:gd name="connsiteX10" fmla="*/ 8619779 w 10228277"/>
              <a:gd name="connsiteY10" fmla="*/ 1594797 h 2065305"/>
              <a:gd name="connsiteX11" fmla="*/ 7038741 w 10228277"/>
              <a:gd name="connsiteY11" fmla="*/ 953426 h 2065305"/>
              <a:gd name="connsiteX12" fmla="*/ 5091115 w 10228277"/>
              <a:gd name="connsiteY12" fmla="*/ 691396 h 2065305"/>
              <a:gd name="connsiteX13" fmla="*/ 4370844 w 10228277"/>
              <a:gd name="connsiteY13" fmla="*/ 600892 h 2065305"/>
              <a:gd name="connsiteX14" fmla="*/ 3224096 w 10228277"/>
              <a:gd name="connsiteY14" fmla="*/ 610948 h 2065305"/>
              <a:gd name="connsiteX15" fmla="*/ 2589121 w 10228277"/>
              <a:gd name="connsiteY15" fmla="*/ 500332 h 2065305"/>
              <a:gd name="connsiteX16" fmla="*/ 609252 w 10228277"/>
              <a:gd name="connsiteY16" fmla="*/ 248956 h 2065305"/>
              <a:gd name="connsiteX17" fmla="*/ 1131 w 10228277"/>
              <a:gd name="connsiteY17" fmla="*/ 165117 h 2065305"/>
              <a:gd name="connsiteX18" fmla="*/ 34 w 10228277"/>
              <a:gd name="connsiteY18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3817017 w 10228277"/>
              <a:gd name="connsiteY3" fmla="*/ 544956 h 2065305"/>
              <a:gd name="connsiteX4" fmla="*/ 4361959 w 10228277"/>
              <a:gd name="connsiteY4" fmla="*/ 554384 h 2065305"/>
              <a:gd name="connsiteX5" fmla="*/ 5093484 w 10228277"/>
              <a:gd name="connsiteY5" fmla="*/ 651801 h 2065305"/>
              <a:gd name="connsiteX6" fmla="*/ 7040212 w 10228277"/>
              <a:gd name="connsiteY6" fmla="*/ 915390 h 2065305"/>
              <a:gd name="connsiteX7" fmla="*/ 8665617 w 10228277"/>
              <a:gd name="connsiteY7" fmla="*/ 1523773 h 2065305"/>
              <a:gd name="connsiteX8" fmla="*/ 10228277 w 10228277"/>
              <a:gd name="connsiteY8" fmla="*/ 1888473 h 2065305"/>
              <a:gd name="connsiteX9" fmla="*/ 9968478 w 10228277"/>
              <a:gd name="connsiteY9" fmla="*/ 2052917 h 2065305"/>
              <a:gd name="connsiteX10" fmla="*/ 8619779 w 10228277"/>
              <a:gd name="connsiteY10" fmla="*/ 1594797 h 2065305"/>
              <a:gd name="connsiteX11" fmla="*/ 7038741 w 10228277"/>
              <a:gd name="connsiteY11" fmla="*/ 953426 h 2065305"/>
              <a:gd name="connsiteX12" fmla="*/ 5091115 w 10228277"/>
              <a:gd name="connsiteY12" fmla="*/ 691396 h 2065305"/>
              <a:gd name="connsiteX13" fmla="*/ 4370844 w 10228277"/>
              <a:gd name="connsiteY13" fmla="*/ 600892 h 2065305"/>
              <a:gd name="connsiteX14" fmla="*/ 3224096 w 10228277"/>
              <a:gd name="connsiteY14" fmla="*/ 610948 h 2065305"/>
              <a:gd name="connsiteX15" fmla="*/ 609252 w 10228277"/>
              <a:gd name="connsiteY15" fmla="*/ 248956 h 2065305"/>
              <a:gd name="connsiteX16" fmla="*/ 1131 w 10228277"/>
              <a:gd name="connsiteY16" fmla="*/ 165117 h 2065305"/>
              <a:gd name="connsiteX17" fmla="*/ 34 w 10228277"/>
              <a:gd name="connsiteY17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4361959 w 10228277"/>
              <a:gd name="connsiteY3" fmla="*/ 554384 h 2065305"/>
              <a:gd name="connsiteX4" fmla="*/ 5093484 w 10228277"/>
              <a:gd name="connsiteY4" fmla="*/ 651801 h 2065305"/>
              <a:gd name="connsiteX5" fmla="*/ 7040212 w 10228277"/>
              <a:gd name="connsiteY5" fmla="*/ 915390 h 2065305"/>
              <a:gd name="connsiteX6" fmla="*/ 8665617 w 10228277"/>
              <a:gd name="connsiteY6" fmla="*/ 1523773 h 2065305"/>
              <a:gd name="connsiteX7" fmla="*/ 10228277 w 10228277"/>
              <a:gd name="connsiteY7" fmla="*/ 1888473 h 2065305"/>
              <a:gd name="connsiteX8" fmla="*/ 9968478 w 10228277"/>
              <a:gd name="connsiteY8" fmla="*/ 2052917 h 2065305"/>
              <a:gd name="connsiteX9" fmla="*/ 8619779 w 10228277"/>
              <a:gd name="connsiteY9" fmla="*/ 1594797 h 2065305"/>
              <a:gd name="connsiteX10" fmla="*/ 7038741 w 10228277"/>
              <a:gd name="connsiteY10" fmla="*/ 953426 h 2065305"/>
              <a:gd name="connsiteX11" fmla="*/ 5091115 w 10228277"/>
              <a:gd name="connsiteY11" fmla="*/ 691396 h 2065305"/>
              <a:gd name="connsiteX12" fmla="*/ 4370844 w 10228277"/>
              <a:gd name="connsiteY12" fmla="*/ 600892 h 2065305"/>
              <a:gd name="connsiteX13" fmla="*/ 3224096 w 10228277"/>
              <a:gd name="connsiteY13" fmla="*/ 610948 h 2065305"/>
              <a:gd name="connsiteX14" fmla="*/ 609252 w 10228277"/>
              <a:gd name="connsiteY14" fmla="*/ 248956 h 2065305"/>
              <a:gd name="connsiteX15" fmla="*/ 1131 w 10228277"/>
              <a:gd name="connsiteY15" fmla="*/ 165117 h 2065305"/>
              <a:gd name="connsiteX16" fmla="*/ 34 w 10228277"/>
              <a:gd name="connsiteY16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4361959 w 10228277"/>
              <a:gd name="connsiteY3" fmla="*/ 554384 h 2065305"/>
              <a:gd name="connsiteX4" fmla="*/ 5093484 w 10228277"/>
              <a:gd name="connsiteY4" fmla="*/ 651801 h 2065305"/>
              <a:gd name="connsiteX5" fmla="*/ 7040212 w 10228277"/>
              <a:gd name="connsiteY5" fmla="*/ 915390 h 2065305"/>
              <a:gd name="connsiteX6" fmla="*/ 8665617 w 10228277"/>
              <a:gd name="connsiteY6" fmla="*/ 1523773 h 2065305"/>
              <a:gd name="connsiteX7" fmla="*/ 10228277 w 10228277"/>
              <a:gd name="connsiteY7" fmla="*/ 1888473 h 2065305"/>
              <a:gd name="connsiteX8" fmla="*/ 9968478 w 10228277"/>
              <a:gd name="connsiteY8" fmla="*/ 2052917 h 2065305"/>
              <a:gd name="connsiteX9" fmla="*/ 8619779 w 10228277"/>
              <a:gd name="connsiteY9" fmla="*/ 1594797 h 2065305"/>
              <a:gd name="connsiteX10" fmla="*/ 7038741 w 10228277"/>
              <a:gd name="connsiteY10" fmla="*/ 953426 h 2065305"/>
              <a:gd name="connsiteX11" fmla="*/ 5091115 w 10228277"/>
              <a:gd name="connsiteY11" fmla="*/ 691396 h 2065305"/>
              <a:gd name="connsiteX12" fmla="*/ 3224096 w 10228277"/>
              <a:gd name="connsiteY12" fmla="*/ 610948 h 2065305"/>
              <a:gd name="connsiteX13" fmla="*/ 609252 w 10228277"/>
              <a:gd name="connsiteY13" fmla="*/ 248956 h 2065305"/>
              <a:gd name="connsiteX14" fmla="*/ 1131 w 10228277"/>
              <a:gd name="connsiteY14" fmla="*/ 165117 h 2065305"/>
              <a:gd name="connsiteX15" fmla="*/ 34 w 10228277"/>
              <a:gd name="connsiteY15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5093484 w 10228277"/>
              <a:gd name="connsiteY3" fmla="*/ 651801 h 2065305"/>
              <a:gd name="connsiteX4" fmla="*/ 7040212 w 10228277"/>
              <a:gd name="connsiteY4" fmla="*/ 915390 h 2065305"/>
              <a:gd name="connsiteX5" fmla="*/ 8665617 w 10228277"/>
              <a:gd name="connsiteY5" fmla="*/ 1523773 h 2065305"/>
              <a:gd name="connsiteX6" fmla="*/ 10228277 w 10228277"/>
              <a:gd name="connsiteY6" fmla="*/ 1888473 h 2065305"/>
              <a:gd name="connsiteX7" fmla="*/ 9968478 w 10228277"/>
              <a:gd name="connsiteY7" fmla="*/ 2052917 h 2065305"/>
              <a:gd name="connsiteX8" fmla="*/ 8619779 w 10228277"/>
              <a:gd name="connsiteY8" fmla="*/ 1594797 h 2065305"/>
              <a:gd name="connsiteX9" fmla="*/ 7038741 w 10228277"/>
              <a:gd name="connsiteY9" fmla="*/ 953426 h 2065305"/>
              <a:gd name="connsiteX10" fmla="*/ 5091115 w 10228277"/>
              <a:gd name="connsiteY10" fmla="*/ 691396 h 2065305"/>
              <a:gd name="connsiteX11" fmla="*/ 3224096 w 10228277"/>
              <a:gd name="connsiteY11" fmla="*/ 610948 h 2065305"/>
              <a:gd name="connsiteX12" fmla="*/ 609252 w 10228277"/>
              <a:gd name="connsiteY12" fmla="*/ 248956 h 2065305"/>
              <a:gd name="connsiteX13" fmla="*/ 1131 w 10228277"/>
              <a:gd name="connsiteY13" fmla="*/ 165117 h 2065305"/>
              <a:gd name="connsiteX14" fmla="*/ 34 w 10228277"/>
              <a:gd name="connsiteY14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5093484 w 10228277"/>
              <a:gd name="connsiteY3" fmla="*/ 651801 h 2065305"/>
              <a:gd name="connsiteX4" fmla="*/ 8665617 w 10228277"/>
              <a:gd name="connsiteY4" fmla="*/ 1523773 h 2065305"/>
              <a:gd name="connsiteX5" fmla="*/ 10228277 w 10228277"/>
              <a:gd name="connsiteY5" fmla="*/ 1888473 h 2065305"/>
              <a:gd name="connsiteX6" fmla="*/ 9968478 w 10228277"/>
              <a:gd name="connsiteY6" fmla="*/ 2052917 h 2065305"/>
              <a:gd name="connsiteX7" fmla="*/ 8619779 w 10228277"/>
              <a:gd name="connsiteY7" fmla="*/ 1594797 h 2065305"/>
              <a:gd name="connsiteX8" fmla="*/ 7038741 w 10228277"/>
              <a:gd name="connsiteY8" fmla="*/ 953426 h 2065305"/>
              <a:gd name="connsiteX9" fmla="*/ 5091115 w 10228277"/>
              <a:gd name="connsiteY9" fmla="*/ 691396 h 2065305"/>
              <a:gd name="connsiteX10" fmla="*/ 3224096 w 10228277"/>
              <a:gd name="connsiteY10" fmla="*/ 610948 h 2065305"/>
              <a:gd name="connsiteX11" fmla="*/ 609252 w 10228277"/>
              <a:gd name="connsiteY11" fmla="*/ 248956 h 2065305"/>
              <a:gd name="connsiteX12" fmla="*/ 1131 w 10228277"/>
              <a:gd name="connsiteY12" fmla="*/ 165117 h 2065305"/>
              <a:gd name="connsiteX13" fmla="*/ 34 w 10228277"/>
              <a:gd name="connsiteY13" fmla="*/ 2405 h 2065305"/>
              <a:gd name="connsiteX0" fmla="*/ 34 w 10228277"/>
              <a:gd name="connsiteY0" fmla="*/ 2405 h 2065305"/>
              <a:gd name="connsiteX1" fmla="*/ 520608 w 10228277"/>
              <a:gd name="connsiteY1" fmla="*/ 103243 h 2065305"/>
              <a:gd name="connsiteX2" fmla="*/ 3210396 w 10228277"/>
              <a:gd name="connsiteY2" fmla="*/ 543817 h 2065305"/>
              <a:gd name="connsiteX3" fmla="*/ 5093484 w 10228277"/>
              <a:gd name="connsiteY3" fmla="*/ 651801 h 2065305"/>
              <a:gd name="connsiteX4" fmla="*/ 8665617 w 10228277"/>
              <a:gd name="connsiteY4" fmla="*/ 1523773 h 2065305"/>
              <a:gd name="connsiteX5" fmla="*/ 10228277 w 10228277"/>
              <a:gd name="connsiteY5" fmla="*/ 1888473 h 2065305"/>
              <a:gd name="connsiteX6" fmla="*/ 9968478 w 10228277"/>
              <a:gd name="connsiteY6" fmla="*/ 2052917 h 2065305"/>
              <a:gd name="connsiteX7" fmla="*/ 8619779 w 10228277"/>
              <a:gd name="connsiteY7" fmla="*/ 1594797 h 2065305"/>
              <a:gd name="connsiteX8" fmla="*/ 5091115 w 10228277"/>
              <a:gd name="connsiteY8" fmla="*/ 691396 h 2065305"/>
              <a:gd name="connsiteX9" fmla="*/ 3224096 w 10228277"/>
              <a:gd name="connsiteY9" fmla="*/ 610948 h 2065305"/>
              <a:gd name="connsiteX10" fmla="*/ 609252 w 10228277"/>
              <a:gd name="connsiteY10" fmla="*/ 248956 h 2065305"/>
              <a:gd name="connsiteX11" fmla="*/ 1131 w 10228277"/>
              <a:gd name="connsiteY11" fmla="*/ 165117 h 2065305"/>
              <a:gd name="connsiteX12" fmla="*/ 34 w 10228277"/>
              <a:gd name="connsiteY12" fmla="*/ 2405 h 2065305"/>
              <a:gd name="connsiteX0" fmla="*/ 34 w 10582168"/>
              <a:gd name="connsiteY0" fmla="*/ 2405 h 2084090"/>
              <a:gd name="connsiteX1" fmla="*/ 520608 w 10582168"/>
              <a:gd name="connsiteY1" fmla="*/ 103243 h 2084090"/>
              <a:gd name="connsiteX2" fmla="*/ 3210396 w 10582168"/>
              <a:gd name="connsiteY2" fmla="*/ 543817 h 2084090"/>
              <a:gd name="connsiteX3" fmla="*/ 5093484 w 10582168"/>
              <a:gd name="connsiteY3" fmla="*/ 651801 h 2084090"/>
              <a:gd name="connsiteX4" fmla="*/ 10228277 w 10582168"/>
              <a:gd name="connsiteY4" fmla="*/ 1888473 h 2084090"/>
              <a:gd name="connsiteX5" fmla="*/ 9968478 w 10582168"/>
              <a:gd name="connsiteY5" fmla="*/ 2052917 h 2084090"/>
              <a:gd name="connsiteX6" fmla="*/ 8619779 w 10582168"/>
              <a:gd name="connsiteY6" fmla="*/ 1594797 h 2084090"/>
              <a:gd name="connsiteX7" fmla="*/ 5091115 w 10582168"/>
              <a:gd name="connsiteY7" fmla="*/ 691396 h 2084090"/>
              <a:gd name="connsiteX8" fmla="*/ 3224096 w 10582168"/>
              <a:gd name="connsiteY8" fmla="*/ 610948 h 2084090"/>
              <a:gd name="connsiteX9" fmla="*/ 609252 w 10582168"/>
              <a:gd name="connsiteY9" fmla="*/ 248956 h 2084090"/>
              <a:gd name="connsiteX10" fmla="*/ 1131 w 10582168"/>
              <a:gd name="connsiteY10" fmla="*/ 165117 h 2084090"/>
              <a:gd name="connsiteX11" fmla="*/ 34 w 10582168"/>
              <a:gd name="connsiteY11" fmla="*/ 2405 h 2084090"/>
              <a:gd name="connsiteX0" fmla="*/ 34 w 10736724"/>
              <a:gd name="connsiteY0" fmla="*/ 2405 h 2150916"/>
              <a:gd name="connsiteX1" fmla="*/ 520608 w 10736724"/>
              <a:gd name="connsiteY1" fmla="*/ 103243 h 2150916"/>
              <a:gd name="connsiteX2" fmla="*/ 3210396 w 10736724"/>
              <a:gd name="connsiteY2" fmla="*/ 543817 h 2150916"/>
              <a:gd name="connsiteX3" fmla="*/ 5093484 w 10736724"/>
              <a:gd name="connsiteY3" fmla="*/ 651801 h 2150916"/>
              <a:gd name="connsiteX4" fmla="*/ 10228277 w 10736724"/>
              <a:gd name="connsiteY4" fmla="*/ 1888473 h 2150916"/>
              <a:gd name="connsiteX5" fmla="*/ 9968478 w 10736724"/>
              <a:gd name="connsiteY5" fmla="*/ 2052917 h 2150916"/>
              <a:gd name="connsiteX6" fmla="*/ 5091115 w 10736724"/>
              <a:gd name="connsiteY6" fmla="*/ 691396 h 2150916"/>
              <a:gd name="connsiteX7" fmla="*/ 3224096 w 10736724"/>
              <a:gd name="connsiteY7" fmla="*/ 610948 h 2150916"/>
              <a:gd name="connsiteX8" fmla="*/ 609252 w 10736724"/>
              <a:gd name="connsiteY8" fmla="*/ 248956 h 2150916"/>
              <a:gd name="connsiteX9" fmla="*/ 1131 w 10736724"/>
              <a:gd name="connsiteY9" fmla="*/ 165117 h 2150916"/>
              <a:gd name="connsiteX10" fmla="*/ 34 w 10736724"/>
              <a:gd name="connsiteY10" fmla="*/ 2405 h 2150916"/>
              <a:gd name="connsiteX0" fmla="*/ 34 w 10425718"/>
              <a:gd name="connsiteY0" fmla="*/ 2405 h 2124774"/>
              <a:gd name="connsiteX1" fmla="*/ 520608 w 10425718"/>
              <a:gd name="connsiteY1" fmla="*/ 103243 h 2124774"/>
              <a:gd name="connsiteX2" fmla="*/ 3210396 w 10425718"/>
              <a:gd name="connsiteY2" fmla="*/ 543817 h 2124774"/>
              <a:gd name="connsiteX3" fmla="*/ 5093484 w 10425718"/>
              <a:gd name="connsiteY3" fmla="*/ 651801 h 2124774"/>
              <a:gd name="connsiteX4" fmla="*/ 10228277 w 10425718"/>
              <a:gd name="connsiteY4" fmla="*/ 1888473 h 2124774"/>
              <a:gd name="connsiteX5" fmla="*/ 9968478 w 10425718"/>
              <a:gd name="connsiteY5" fmla="*/ 2052917 h 2124774"/>
              <a:gd name="connsiteX6" fmla="*/ 5091115 w 10425718"/>
              <a:gd name="connsiteY6" fmla="*/ 691396 h 2124774"/>
              <a:gd name="connsiteX7" fmla="*/ 3224096 w 10425718"/>
              <a:gd name="connsiteY7" fmla="*/ 610948 h 2124774"/>
              <a:gd name="connsiteX8" fmla="*/ 609252 w 10425718"/>
              <a:gd name="connsiteY8" fmla="*/ 248956 h 2124774"/>
              <a:gd name="connsiteX9" fmla="*/ 1131 w 10425718"/>
              <a:gd name="connsiteY9" fmla="*/ 165117 h 2124774"/>
              <a:gd name="connsiteX10" fmla="*/ 34 w 10425718"/>
              <a:gd name="connsiteY10" fmla="*/ 2405 h 2124774"/>
              <a:gd name="connsiteX0" fmla="*/ 34 w 10228276"/>
              <a:gd name="connsiteY0" fmla="*/ 2405 h 2063075"/>
              <a:gd name="connsiteX1" fmla="*/ 520608 w 10228276"/>
              <a:gd name="connsiteY1" fmla="*/ 103243 h 2063075"/>
              <a:gd name="connsiteX2" fmla="*/ 3210396 w 10228276"/>
              <a:gd name="connsiteY2" fmla="*/ 543817 h 2063075"/>
              <a:gd name="connsiteX3" fmla="*/ 5093484 w 10228276"/>
              <a:gd name="connsiteY3" fmla="*/ 651801 h 2063075"/>
              <a:gd name="connsiteX4" fmla="*/ 10228277 w 10228276"/>
              <a:gd name="connsiteY4" fmla="*/ 1888473 h 2063075"/>
              <a:gd name="connsiteX5" fmla="*/ 9968478 w 10228276"/>
              <a:gd name="connsiteY5" fmla="*/ 2052917 h 2063075"/>
              <a:gd name="connsiteX6" fmla="*/ 5091115 w 10228276"/>
              <a:gd name="connsiteY6" fmla="*/ 691396 h 2063075"/>
              <a:gd name="connsiteX7" fmla="*/ 3224096 w 10228276"/>
              <a:gd name="connsiteY7" fmla="*/ 610948 h 2063075"/>
              <a:gd name="connsiteX8" fmla="*/ 609252 w 10228276"/>
              <a:gd name="connsiteY8" fmla="*/ 248956 h 2063075"/>
              <a:gd name="connsiteX9" fmla="*/ 1131 w 10228276"/>
              <a:gd name="connsiteY9" fmla="*/ 165117 h 2063075"/>
              <a:gd name="connsiteX10" fmla="*/ 34 w 10228276"/>
              <a:gd name="connsiteY10" fmla="*/ 2405 h 2063075"/>
              <a:gd name="connsiteX0" fmla="*/ 34 w 10228278"/>
              <a:gd name="connsiteY0" fmla="*/ 2405 h 2063073"/>
              <a:gd name="connsiteX1" fmla="*/ 520608 w 10228278"/>
              <a:gd name="connsiteY1" fmla="*/ 103243 h 2063073"/>
              <a:gd name="connsiteX2" fmla="*/ 5093484 w 10228278"/>
              <a:gd name="connsiteY2" fmla="*/ 651801 h 2063073"/>
              <a:gd name="connsiteX3" fmla="*/ 10228277 w 10228278"/>
              <a:gd name="connsiteY3" fmla="*/ 1888473 h 2063073"/>
              <a:gd name="connsiteX4" fmla="*/ 9968478 w 10228278"/>
              <a:gd name="connsiteY4" fmla="*/ 2052917 h 2063073"/>
              <a:gd name="connsiteX5" fmla="*/ 5091115 w 10228278"/>
              <a:gd name="connsiteY5" fmla="*/ 691396 h 2063073"/>
              <a:gd name="connsiteX6" fmla="*/ 3224096 w 10228278"/>
              <a:gd name="connsiteY6" fmla="*/ 610948 h 2063073"/>
              <a:gd name="connsiteX7" fmla="*/ 609252 w 10228278"/>
              <a:gd name="connsiteY7" fmla="*/ 248956 h 2063073"/>
              <a:gd name="connsiteX8" fmla="*/ 1131 w 10228278"/>
              <a:gd name="connsiteY8" fmla="*/ 165117 h 2063073"/>
              <a:gd name="connsiteX9" fmla="*/ 34 w 10228278"/>
              <a:gd name="connsiteY9" fmla="*/ 2405 h 2063073"/>
              <a:gd name="connsiteX0" fmla="*/ 34 w 10228276"/>
              <a:gd name="connsiteY0" fmla="*/ 2405 h 2063075"/>
              <a:gd name="connsiteX1" fmla="*/ 520608 w 10228276"/>
              <a:gd name="connsiteY1" fmla="*/ 103243 h 2063075"/>
              <a:gd name="connsiteX2" fmla="*/ 5093484 w 10228276"/>
              <a:gd name="connsiteY2" fmla="*/ 651801 h 2063075"/>
              <a:gd name="connsiteX3" fmla="*/ 10228277 w 10228276"/>
              <a:gd name="connsiteY3" fmla="*/ 1888473 h 2063075"/>
              <a:gd name="connsiteX4" fmla="*/ 9968478 w 10228276"/>
              <a:gd name="connsiteY4" fmla="*/ 2052917 h 2063075"/>
              <a:gd name="connsiteX5" fmla="*/ 5091115 w 10228276"/>
              <a:gd name="connsiteY5" fmla="*/ 691396 h 2063075"/>
              <a:gd name="connsiteX6" fmla="*/ 609252 w 10228276"/>
              <a:gd name="connsiteY6" fmla="*/ 248956 h 2063075"/>
              <a:gd name="connsiteX7" fmla="*/ 1131 w 10228276"/>
              <a:gd name="connsiteY7" fmla="*/ 165117 h 2063075"/>
              <a:gd name="connsiteX8" fmla="*/ 34 w 10228276"/>
              <a:gd name="connsiteY8" fmla="*/ 2405 h 2063075"/>
              <a:gd name="connsiteX0" fmla="*/ 34 w 10228278"/>
              <a:gd name="connsiteY0" fmla="*/ 0 h 2060668"/>
              <a:gd name="connsiteX1" fmla="*/ 5093484 w 10228278"/>
              <a:gd name="connsiteY1" fmla="*/ 649396 h 2060668"/>
              <a:gd name="connsiteX2" fmla="*/ 10228277 w 10228278"/>
              <a:gd name="connsiteY2" fmla="*/ 1886068 h 2060668"/>
              <a:gd name="connsiteX3" fmla="*/ 9968478 w 10228278"/>
              <a:gd name="connsiteY3" fmla="*/ 2050512 h 2060668"/>
              <a:gd name="connsiteX4" fmla="*/ 5091115 w 10228278"/>
              <a:gd name="connsiteY4" fmla="*/ 688991 h 2060668"/>
              <a:gd name="connsiteX5" fmla="*/ 609252 w 10228278"/>
              <a:gd name="connsiteY5" fmla="*/ 246551 h 2060668"/>
              <a:gd name="connsiteX6" fmla="*/ 1131 w 10228278"/>
              <a:gd name="connsiteY6" fmla="*/ 162712 h 2060668"/>
              <a:gd name="connsiteX7" fmla="*/ 34 w 10228278"/>
              <a:gd name="connsiteY7" fmla="*/ 0 h 2060668"/>
              <a:gd name="connsiteX0" fmla="*/ 34 w 10228276"/>
              <a:gd name="connsiteY0" fmla="*/ 0 h 2060670"/>
              <a:gd name="connsiteX1" fmla="*/ 5093484 w 10228276"/>
              <a:gd name="connsiteY1" fmla="*/ 649396 h 2060670"/>
              <a:gd name="connsiteX2" fmla="*/ 10228277 w 10228276"/>
              <a:gd name="connsiteY2" fmla="*/ 1886068 h 2060670"/>
              <a:gd name="connsiteX3" fmla="*/ 9968478 w 10228276"/>
              <a:gd name="connsiteY3" fmla="*/ 2050512 h 2060670"/>
              <a:gd name="connsiteX4" fmla="*/ 5091115 w 10228276"/>
              <a:gd name="connsiteY4" fmla="*/ 688991 h 2060670"/>
              <a:gd name="connsiteX5" fmla="*/ 1131 w 10228276"/>
              <a:gd name="connsiteY5" fmla="*/ 162712 h 2060670"/>
              <a:gd name="connsiteX6" fmla="*/ 34 w 10228276"/>
              <a:gd name="connsiteY6" fmla="*/ 0 h 2060670"/>
              <a:gd name="connsiteX0" fmla="*/ 34 w 10795819"/>
              <a:gd name="connsiteY0" fmla="*/ 0 h 2160172"/>
              <a:gd name="connsiteX1" fmla="*/ 5093484 w 10795819"/>
              <a:gd name="connsiteY1" fmla="*/ 649396 h 2160172"/>
              <a:gd name="connsiteX2" fmla="*/ 10228277 w 10795819"/>
              <a:gd name="connsiteY2" fmla="*/ 1886068 h 2160172"/>
              <a:gd name="connsiteX3" fmla="*/ 9968478 w 10795819"/>
              <a:gd name="connsiteY3" fmla="*/ 2050512 h 2160172"/>
              <a:gd name="connsiteX4" fmla="*/ 1131 w 10795819"/>
              <a:gd name="connsiteY4" fmla="*/ 162712 h 2160172"/>
              <a:gd name="connsiteX5" fmla="*/ 34 w 10795819"/>
              <a:gd name="connsiteY5" fmla="*/ 0 h 2160172"/>
              <a:gd name="connsiteX0" fmla="*/ 34 w 10795819"/>
              <a:gd name="connsiteY0" fmla="*/ 0 h 2160172"/>
              <a:gd name="connsiteX1" fmla="*/ 10228277 w 10795819"/>
              <a:gd name="connsiteY1" fmla="*/ 1886068 h 2160172"/>
              <a:gd name="connsiteX2" fmla="*/ 9968478 w 10795819"/>
              <a:gd name="connsiteY2" fmla="*/ 2050512 h 2160172"/>
              <a:gd name="connsiteX3" fmla="*/ 1131 w 10795819"/>
              <a:gd name="connsiteY3" fmla="*/ 162712 h 2160172"/>
              <a:gd name="connsiteX4" fmla="*/ 34 w 10795819"/>
              <a:gd name="connsiteY4" fmla="*/ 0 h 2160172"/>
              <a:gd name="connsiteX0" fmla="*/ 34 w 10228276"/>
              <a:gd name="connsiteY0" fmla="*/ 0 h 2050517"/>
              <a:gd name="connsiteX1" fmla="*/ 10228277 w 10228276"/>
              <a:gd name="connsiteY1" fmla="*/ 1886068 h 2050517"/>
              <a:gd name="connsiteX2" fmla="*/ 9968478 w 10228276"/>
              <a:gd name="connsiteY2" fmla="*/ 2050512 h 2050517"/>
              <a:gd name="connsiteX3" fmla="*/ 1131 w 10228276"/>
              <a:gd name="connsiteY3" fmla="*/ 162712 h 2050517"/>
              <a:gd name="connsiteX4" fmla="*/ 34 w 10228276"/>
              <a:gd name="connsiteY4" fmla="*/ 0 h 205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28276" h="2050517">
                <a:moveTo>
                  <a:pt x="34" y="0"/>
                </a:moveTo>
                <a:cubicBezTo>
                  <a:pt x="1704558" y="287226"/>
                  <a:pt x="8566870" y="1544316"/>
                  <a:pt x="10228277" y="1886068"/>
                </a:cubicBezTo>
                <a:cubicBezTo>
                  <a:pt x="10212879" y="1980738"/>
                  <a:pt x="10091067" y="2047015"/>
                  <a:pt x="9968478" y="2050512"/>
                </a:cubicBezTo>
                <a:cubicBezTo>
                  <a:pt x="9845889" y="2054009"/>
                  <a:pt x="1662538" y="504464"/>
                  <a:pt x="1131" y="162712"/>
                </a:cubicBezTo>
                <a:cubicBezTo>
                  <a:pt x="1423" y="136421"/>
                  <a:pt x="-258" y="26291"/>
                  <a:pt x="34" y="0"/>
                </a:cubicBezTo>
                <a:close/>
              </a:path>
            </a:pathLst>
          </a:cu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779912" y="2318552"/>
            <a:ext cx="186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i="0" dirty="0">
                <a:solidFill>
                  <a:prstClr val="black"/>
                </a:solidFill>
                <a:latin typeface="Calibri"/>
              </a:rPr>
              <a:t>Profil en long :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54828" y="6210785"/>
            <a:ext cx="12843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i="0" dirty="0" err="1"/>
              <a:t>Bramard</a:t>
            </a:r>
            <a:r>
              <a:rPr lang="fr-FR" sz="1200" b="1" i="0" dirty="0"/>
              <a:t>, 2018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3171" y="1949220"/>
            <a:ext cx="1909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i="0" dirty="0">
                <a:solidFill>
                  <a:prstClr val="black"/>
                </a:solidFill>
                <a:latin typeface="Calibri"/>
              </a:rPr>
              <a:t>Profils en travers :</a:t>
            </a:r>
          </a:p>
        </p:txBody>
      </p:sp>
    </p:spTree>
    <p:extLst>
      <p:ext uri="{BB962C8B-B14F-4D97-AF65-F5344CB8AC3E}">
        <p14:creationId xmlns:p14="http://schemas.microsoft.com/office/powerpoint/2010/main" val="297001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30" grpId="0"/>
      <p:bldP spid="37" grpId="0" animBg="1"/>
      <p:bldP spid="38" grpId="0"/>
      <p:bldP spid="39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058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i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i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049" name="Imag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2" y="2198053"/>
            <a:ext cx="2413793" cy="40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47262" y="1275546"/>
            <a:ext cx="74494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b="1" i="0" dirty="0">
                <a:solidFill>
                  <a:srgbClr val="9BBB59">
                    <a:lumMod val="75000"/>
                  </a:srgbClr>
                </a:solidFill>
                <a:latin typeface="Arial"/>
              </a:rPr>
              <a:t>Suivi des travaux de restauration de cours d’eau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i="0" dirty="0">
              <a:solidFill>
                <a:srgbClr val="9BBB59">
                  <a:lumMod val="75000"/>
                </a:srgbClr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000" b="1" i="0" dirty="0">
                <a:solidFill>
                  <a:prstClr val="black"/>
                </a:solidFill>
                <a:latin typeface="Arial"/>
              </a:rPr>
              <a:t>Localisation du talweg</a:t>
            </a:r>
          </a:p>
        </p:txBody>
      </p:sp>
      <p:pic>
        <p:nvPicPr>
          <p:cNvPr id="10" name="Imag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3" y="4371498"/>
            <a:ext cx="3237547" cy="1867218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 b="11765"/>
          <a:stretch/>
        </p:blipFill>
        <p:spPr bwMode="auto">
          <a:xfrm>
            <a:off x="4186873" y="2295525"/>
            <a:ext cx="3233102" cy="1802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531173"/>
            <a:ext cx="30709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altLang="fr-FR" sz="1400" b="1" i="0" dirty="0">
                <a:solidFill>
                  <a:srgbClr val="A6A6A6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Alexandra HUBERT &amp; Mikaël LE BIHAN </a:t>
            </a:r>
            <a:endParaRPr lang="fr-FR" altLang="fr-FR" sz="1400" i="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064954" y="6529684"/>
            <a:ext cx="10695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altLang="fr-FR" sz="1400" b="1" i="0" dirty="0">
                <a:solidFill>
                  <a:srgbClr val="A6A6A6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03/04/2019</a:t>
            </a:r>
            <a:endParaRPr lang="fr-FR" altLang="fr-FR" sz="1400" i="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798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Rectangle à coins arrondis 14"/>
          <p:cNvSpPr>
            <a:spLocks noChangeArrowheads="1"/>
          </p:cNvSpPr>
          <p:nvPr/>
        </p:nvSpPr>
        <p:spPr bwMode="auto">
          <a:xfrm>
            <a:off x="135781" y="1324366"/>
            <a:ext cx="5444331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Comment localiser le tracé originel d’un cours d’eau ? </a:t>
            </a:r>
            <a:endParaRPr lang="fr-FR" sz="1400" i="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179388" y="5891213"/>
            <a:ext cx="12779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</a:rPr>
              <a:t>© TRACZ, 2011</a:t>
            </a:r>
          </a:p>
        </p:txBody>
      </p:sp>
      <p:pic>
        <p:nvPicPr>
          <p:cNvPr id="787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70775"/>
            <a:ext cx="7728745" cy="488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119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Rectangle à coins arrondis 14"/>
          <p:cNvSpPr>
            <a:spLocks noChangeArrowheads="1"/>
          </p:cNvSpPr>
          <p:nvPr/>
        </p:nvSpPr>
        <p:spPr bwMode="auto">
          <a:xfrm>
            <a:off x="135781" y="1324366"/>
            <a:ext cx="3428107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1/ Visuellement sur le terrain</a:t>
            </a:r>
            <a:endParaRPr lang="fr-FR" sz="1400" i="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79388" y="1988840"/>
            <a:ext cx="87851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-228600" eaLnBrk="1" hangingPunct="1">
              <a:spcBef>
                <a:spcPct val="50000"/>
              </a:spcBef>
            </a:pPr>
            <a:r>
              <a:rPr lang="fr-FR" altLang="zh-CN" sz="1600" i="0" dirty="0">
                <a:latin typeface="Calibri" panose="020F0502020204030204" pitchFamily="34" charset="0"/>
              </a:rPr>
              <a:t>Indices visibles sur le terrain  =&gt; Traces de l’ancien lit, dessin des méandres par une végétation de zones humides spécifique</a:t>
            </a:r>
          </a:p>
        </p:txBody>
      </p:sp>
      <p:pic>
        <p:nvPicPr>
          <p:cNvPr id="18" name="Picture 16" descr="Panorama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7"/>
          <a:stretch>
            <a:fillRect/>
          </a:stretch>
        </p:blipFill>
        <p:spPr bwMode="auto">
          <a:xfrm>
            <a:off x="107504" y="2852936"/>
            <a:ext cx="8939429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179388" y="6316364"/>
            <a:ext cx="12779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</a:rPr>
              <a:t>© TRACZ, 2011</a:t>
            </a:r>
          </a:p>
        </p:txBody>
      </p:sp>
    </p:spTree>
    <p:extLst>
      <p:ext uri="{BB962C8B-B14F-4D97-AF65-F5344CB8AC3E}">
        <p14:creationId xmlns:p14="http://schemas.microsoft.com/office/powerpoint/2010/main" val="3999144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Rectangle à coins arrondis 14"/>
          <p:cNvSpPr>
            <a:spLocks noChangeArrowheads="1"/>
          </p:cNvSpPr>
          <p:nvPr/>
        </p:nvSpPr>
        <p:spPr bwMode="auto">
          <a:xfrm>
            <a:off x="135781" y="1324366"/>
            <a:ext cx="5444331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2/ Sur photographies aériennes ou cartes anciennes</a:t>
            </a:r>
            <a:endParaRPr lang="fr-FR" sz="1400" i="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179388" y="5891213"/>
            <a:ext cx="12779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</a:rPr>
              <a:t>© TRACZ, 2011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51520" y="220486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0" dirty="0">
                <a:solidFill>
                  <a:schemeClr val="accent3">
                    <a:lumMod val="75000"/>
                  </a:schemeClr>
                </a:solidFill>
              </a:rPr>
              <a:t>1947</a:t>
            </a:r>
          </a:p>
        </p:txBody>
      </p:sp>
      <p:pic>
        <p:nvPicPr>
          <p:cNvPr id="788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8611" y="824574"/>
            <a:ext cx="4195458" cy="761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906917" y="2008040"/>
            <a:ext cx="69837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indent="-228600" eaLnBrk="1" hangingPunct="1">
              <a:spcBef>
                <a:spcPct val="50000"/>
              </a:spcBef>
            </a:pPr>
            <a:r>
              <a:rPr lang="fr-FR" altLang="zh-CN" sz="1600" i="0" dirty="0" err="1">
                <a:latin typeface="Calibri" panose="020F0502020204030204" pitchFamily="34" charset="0"/>
              </a:rPr>
              <a:t>Géoportail</a:t>
            </a:r>
            <a:r>
              <a:rPr lang="fr-FR" altLang="zh-CN" sz="1600" i="0" dirty="0">
                <a:latin typeface="Calibri" panose="020F0502020204030204" pitchFamily="34" charset="0"/>
              </a:rPr>
              <a:t> =&gt; Outil « Remonter le temps »</a:t>
            </a:r>
          </a:p>
        </p:txBody>
      </p:sp>
    </p:spTree>
    <p:extLst>
      <p:ext uri="{BB962C8B-B14F-4D97-AF65-F5344CB8AC3E}">
        <p14:creationId xmlns:p14="http://schemas.microsoft.com/office/powerpoint/2010/main" val="37989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179388" y="5891213"/>
            <a:ext cx="12779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1200" b="1" dirty="0">
                <a:solidFill>
                  <a:schemeClr val="bg1"/>
                </a:solidFill>
              </a:rPr>
              <a:t>© TRACZ, 2011</a:t>
            </a:r>
          </a:p>
        </p:txBody>
      </p:sp>
      <p:pic>
        <p:nvPicPr>
          <p:cNvPr id="78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24" y="2386375"/>
            <a:ext cx="5642880" cy="436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" y="2386375"/>
            <a:ext cx="3513063" cy="436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511088" y="20281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0" dirty="0">
                <a:solidFill>
                  <a:schemeClr val="accent3">
                    <a:lumMod val="75000"/>
                  </a:schemeClr>
                </a:solidFill>
              </a:rPr>
              <a:t>1740 </a:t>
            </a:r>
            <a:r>
              <a:rPr lang="fr-FR" sz="1600" i="0" dirty="0">
                <a:solidFill>
                  <a:schemeClr val="accent3">
                    <a:lumMod val="75000"/>
                  </a:schemeClr>
                </a:solidFill>
              </a:rPr>
              <a:t>Cassini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1975" y="200569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0" dirty="0">
                <a:solidFill>
                  <a:schemeClr val="accent3">
                    <a:lumMod val="75000"/>
                  </a:schemeClr>
                </a:solidFill>
              </a:rPr>
              <a:t>1866 </a:t>
            </a:r>
            <a:r>
              <a:rPr lang="fr-FR" sz="1600" i="0" dirty="0">
                <a:solidFill>
                  <a:schemeClr val="accent3">
                    <a:lumMod val="75000"/>
                  </a:schemeClr>
                </a:solidFill>
              </a:rPr>
              <a:t>Etat Major</a:t>
            </a:r>
            <a:endParaRPr lang="fr-FR" i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Rectangle à coins arrondis 15"/>
          <p:cNvSpPr>
            <a:spLocks noChangeArrowheads="1"/>
          </p:cNvSpPr>
          <p:nvPr/>
        </p:nvSpPr>
        <p:spPr bwMode="auto">
          <a:xfrm>
            <a:off x="135781" y="1324366"/>
            <a:ext cx="5444331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2/ Sur photographies aériennes ou cartes anciennes</a:t>
            </a:r>
            <a:endParaRPr lang="fr-FR" sz="1400" i="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600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4"/>
          <a:stretch>
            <a:fillRect/>
          </a:stretch>
        </p:blipFill>
        <p:spPr bwMode="auto">
          <a:xfrm>
            <a:off x="46038" y="1268413"/>
            <a:ext cx="9097962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Nd9GcS02ZkD3DKBu3lI_H4a56aUMn_dFFSSQCfYNiw1sBydZwbrEu_b0Bbq-Nz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989" y="5588170"/>
            <a:ext cx="358775" cy="72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ANd9GcS02ZkD3DKBu3lI_H4a56aUMn_dFFSSQCfYNiw1sBydZwbrEu_b0Bbq-Nz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226" y="5588170"/>
            <a:ext cx="358775" cy="72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5364088" y="5085185"/>
            <a:ext cx="833341" cy="1451616"/>
          </a:xfrm>
          <a:prstGeom prst="bracketPair">
            <a:avLst>
              <a:gd name="adj" fmla="val 16667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66" y="5591866"/>
            <a:ext cx="1467247" cy="84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0" y="4582802"/>
            <a:ext cx="1052116" cy="13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362861" y="5131482"/>
            <a:ext cx="7809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1400" b="1" i="0" dirty="0">
                <a:solidFill>
                  <a:srgbClr val="000000"/>
                </a:solidFill>
              </a:rPr>
              <a:t>30 à 60</a:t>
            </a:r>
          </a:p>
          <a:p>
            <a:pPr algn="ctr"/>
            <a:r>
              <a:rPr lang="fr-FR" altLang="fr-FR" sz="1400" b="1" i="0" dirty="0">
                <a:solidFill>
                  <a:srgbClr val="000000"/>
                </a:solidFill>
              </a:rPr>
              <a:t>min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2339975" y="2708275"/>
            <a:ext cx="5184775" cy="13684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107141"/>
            <a:ext cx="1119322" cy="16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13176"/>
            <a:ext cx="644875" cy="159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à coins arrondis 25"/>
          <p:cNvSpPr>
            <a:spLocks noChangeArrowheads="1"/>
          </p:cNvSpPr>
          <p:nvPr/>
        </p:nvSpPr>
        <p:spPr bwMode="auto">
          <a:xfrm>
            <a:off x="45039" y="1396374"/>
            <a:ext cx="2582745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effectLst/>
                <a:latin typeface="Calibri"/>
                <a:ea typeface="Calibri"/>
                <a:cs typeface="Times New Roman"/>
              </a:rPr>
              <a:t>Moyens nécessaires</a:t>
            </a:r>
            <a:endParaRPr lang="fr-FR" sz="1400" i="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4067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35781" y="1324366"/>
            <a:ext cx="4616822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3/ Sur le terrain, avec des relevés topographiques</a:t>
            </a:r>
            <a:endParaRPr lang="fr-FR" sz="1400" i="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34359" y="1856518"/>
            <a:ext cx="50050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zh-CN" sz="1600" i="0" dirty="0">
                <a:solidFill>
                  <a:prstClr val="black"/>
                </a:solidFill>
                <a:latin typeface="Calibri" panose="020F0502020204030204" pitchFamily="34" charset="0"/>
              </a:rPr>
              <a:t>=&gt; Identification des points bas de la vallée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135781" y="4115512"/>
            <a:ext cx="3117083" cy="2338964"/>
            <a:chOff x="5796136" y="4115683"/>
            <a:chExt cx="3117083" cy="2338964"/>
          </a:xfrm>
        </p:grpSpPr>
        <p:pic>
          <p:nvPicPr>
            <p:cNvPr id="10" name="Picture 7" descr="P105019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4115683"/>
              <a:ext cx="3117083" cy="2338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7432082" y="6149181"/>
              <a:ext cx="1386918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rPr>
                <a:t>© LE BIHAN, 2012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3439979" y="3939852"/>
            <a:ext cx="1453089" cy="2647714"/>
            <a:chOff x="1979613" y="1627673"/>
            <a:chExt cx="935037" cy="1800225"/>
          </a:xfrm>
        </p:grpSpPr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253464" y="1627673"/>
              <a:ext cx="62699" cy="1800225"/>
            </a:xfrm>
            <a:custGeom>
              <a:avLst/>
              <a:gdLst>
                <a:gd name="T0" fmla="*/ 151209184 w 249"/>
                <a:gd name="T1" fmla="*/ 2147483647 h 1134"/>
                <a:gd name="T2" fmla="*/ 380542319 w 249"/>
                <a:gd name="T3" fmla="*/ 2147483647 h 1134"/>
                <a:gd name="T4" fmla="*/ 37801502 w 249"/>
                <a:gd name="T5" fmla="*/ 1713706250 h 1134"/>
                <a:gd name="T6" fmla="*/ 609877041 w 249"/>
                <a:gd name="T7" fmla="*/ 1028223750 h 1134"/>
                <a:gd name="T8" fmla="*/ 151209184 w 249"/>
                <a:gd name="T9" fmla="*/ 456149075 h 1134"/>
                <a:gd name="T10" fmla="*/ 493950000 w 249"/>
                <a:gd name="T11" fmla="*/ 0 h 11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9" h="1134">
                  <a:moveTo>
                    <a:pt x="60" y="1134"/>
                  </a:moveTo>
                  <a:cubicBezTo>
                    <a:pt x="109" y="1081"/>
                    <a:pt x="159" y="1028"/>
                    <a:pt x="151" y="952"/>
                  </a:cubicBezTo>
                  <a:cubicBezTo>
                    <a:pt x="143" y="876"/>
                    <a:pt x="0" y="771"/>
                    <a:pt x="15" y="680"/>
                  </a:cubicBezTo>
                  <a:cubicBezTo>
                    <a:pt x="30" y="589"/>
                    <a:pt x="235" y="491"/>
                    <a:pt x="242" y="408"/>
                  </a:cubicBezTo>
                  <a:cubicBezTo>
                    <a:pt x="249" y="325"/>
                    <a:pt x="68" y="249"/>
                    <a:pt x="60" y="181"/>
                  </a:cubicBezTo>
                  <a:cubicBezTo>
                    <a:pt x="52" y="113"/>
                    <a:pt x="124" y="56"/>
                    <a:pt x="196" y="0"/>
                  </a:cubicBezTo>
                </a:path>
              </a:pathLst>
            </a:custGeom>
            <a:noFill/>
            <a:ln w="25400" cap="flat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i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Line 10"/>
            <p:cNvSpPr>
              <a:spLocks noChangeShapeType="1"/>
            </p:cNvSpPr>
            <p:nvPr/>
          </p:nvSpPr>
          <p:spPr bwMode="auto">
            <a:xfrm>
              <a:off x="1979613" y="3297908"/>
              <a:ext cx="9350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i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1979613" y="2937545"/>
              <a:ext cx="9350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i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1979613" y="2577183"/>
              <a:ext cx="9350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i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1979613" y="2218408"/>
              <a:ext cx="9350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i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1979613" y="1785020"/>
              <a:ext cx="9350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 i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34358" y="2204864"/>
            <a:ext cx="77940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zh-CN" sz="1600" i="0" dirty="0">
                <a:solidFill>
                  <a:prstClr val="black"/>
                </a:solidFill>
                <a:latin typeface="Calibri" panose="020F0502020204030204" pitchFamily="34" charset="0"/>
              </a:rPr>
              <a:t>=&gt; Réalisation de transects perpendiculaires au tracé du cours d’eau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234359" y="2533564"/>
            <a:ext cx="50050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zh-CN" sz="1600" i="0" dirty="0">
                <a:solidFill>
                  <a:prstClr val="black"/>
                </a:solidFill>
                <a:latin typeface="Calibri" panose="020F0502020204030204" pitchFamily="34" charset="0"/>
              </a:rPr>
              <a:t>=&gt; Relevé des cotes en continu 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251520" y="2874422"/>
            <a:ext cx="63367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zh-CN" sz="1600" i="0" dirty="0">
                <a:solidFill>
                  <a:prstClr val="black"/>
                </a:solidFill>
                <a:latin typeface="Calibri" panose="020F0502020204030204" pitchFamily="34" charset="0"/>
              </a:rPr>
              <a:t>=&gt; Pose d’un piquet + position GPS au point identifié comme le plus bas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251519" y="3212976"/>
            <a:ext cx="88057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zh-CN" sz="16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=&gt; Ne pas oublier de relever les cotes des connexions amont et aval, des ouvrages, des affluents…  </a:t>
            </a:r>
          </a:p>
        </p:txBody>
      </p:sp>
      <p:pic>
        <p:nvPicPr>
          <p:cNvPr id="7823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04089"/>
            <a:ext cx="3909170" cy="273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2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48" y="4107062"/>
            <a:ext cx="158750" cy="1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65" y="4743201"/>
            <a:ext cx="158750" cy="1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566" y="5270876"/>
            <a:ext cx="158750" cy="1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13" y="5800885"/>
            <a:ext cx="158750" cy="1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48" y="6358162"/>
            <a:ext cx="158750" cy="1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4358" y="3551530"/>
            <a:ext cx="86581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i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=&gt; Bien différencier le bras altéré et la position probable de recréation du lit</a:t>
            </a:r>
          </a:p>
        </p:txBody>
      </p:sp>
    </p:spTree>
    <p:extLst>
      <p:ext uri="{BB962C8B-B14F-4D97-AF65-F5344CB8AC3E}">
        <p14:creationId xmlns:p14="http://schemas.microsoft.com/office/powerpoint/2010/main" val="272425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35781" y="1324366"/>
            <a:ext cx="4330593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4/ Sur le terrain, avec des relevés pédologiques</a:t>
            </a:r>
            <a:endParaRPr lang="fr-FR" sz="1400" i="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496" y="2227289"/>
            <a:ext cx="727280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fr-FR" altLang="zh-CN" sz="1600" i="0" dirty="0">
                <a:latin typeface="Calibri" panose="020F0502020204030204" pitchFamily="34" charset="0"/>
              </a:rPr>
              <a:t>Etude pédologique =&gt; Détection des horizons avec des galets roulés (sous réserve que le sol ne soit pas trop modifié par des labours profonds, phénomène d’accumulation de sédiments…)</a:t>
            </a:r>
          </a:p>
        </p:txBody>
      </p:sp>
      <p:pic>
        <p:nvPicPr>
          <p:cNvPr id="10" name="Picture 15" descr="1-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8852212" cy="282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5497" y="6101834"/>
            <a:ext cx="2554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fr-FR" altLang="fr-FR" sz="1400" b="1" i="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Ballais, Garry &amp; Masson, 2005*</a:t>
            </a:r>
            <a:r>
              <a:rPr lang="fr-FR" altLang="fr-FR" sz="1800" i="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7380766" y="1324366"/>
            <a:ext cx="1668462" cy="1678165"/>
            <a:chOff x="8376146" y="908720"/>
            <a:chExt cx="2493962" cy="2046180"/>
          </a:xfrm>
        </p:grpSpPr>
        <p:pic>
          <p:nvPicPr>
            <p:cNvPr id="14" name="Picture 22" descr="ancienne couche d'armureréduite Magnerolles Soudan Berlandiè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89" b="20338"/>
            <a:stretch>
              <a:fillRect/>
            </a:stretch>
          </p:blipFill>
          <p:spPr bwMode="auto">
            <a:xfrm>
              <a:off x="8422183" y="908720"/>
              <a:ext cx="2447925" cy="1976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8376146" y="2635920"/>
              <a:ext cx="2168964" cy="318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</a:rPr>
                <a:t>© BRAMARD,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8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058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i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i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049" name="Imag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2" y="2198053"/>
            <a:ext cx="2413793" cy="40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47262" y="1275546"/>
            <a:ext cx="74494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400" b="1" i="0" dirty="0">
                <a:solidFill>
                  <a:srgbClr val="9BBB59">
                    <a:lumMod val="75000"/>
                  </a:srgbClr>
                </a:solidFill>
                <a:latin typeface="Arial"/>
              </a:rPr>
              <a:t>Suivi des travaux de restauration de cours d’eau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100" b="1" i="0" dirty="0">
              <a:solidFill>
                <a:srgbClr val="9BBB59">
                  <a:lumMod val="75000"/>
                </a:srgbClr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sz="2000" b="1" i="0" dirty="0">
                <a:solidFill>
                  <a:prstClr val="black"/>
                </a:solidFill>
                <a:latin typeface="Arial"/>
              </a:rPr>
              <a:t>Bancarisation des données</a:t>
            </a:r>
          </a:p>
        </p:txBody>
      </p:sp>
      <p:pic>
        <p:nvPicPr>
          <p:cNvPr id="10" name="Imag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73" y="4371498"/>
            <a:ext cx="3237547" cy="1867218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 b="11765"/>
          <a:stretch/>
        </p:blipFill>
        <p:spPr bwMode="auto">
          <a:xfrm>
            <a:off x="4186873" y="2295525"/>
            <a:ext cx="3233102" cy="1802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531173"/>
            <a:ext cx="30709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altLang="fr-FR" sz="1400" b="1" i="0" dirty="0">
                <a:solidFill>
                  <a:srgbClr val="A6A6A6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Alexandra HUBERT &amp; Mikaël LE BIHAN </a:t>
            </a:r>
            <a:endParaRPr lang="fr-FR" altLang="fr-FR" sz="1400" i="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064954" y="6529684"/>
            <a:ext cx="10695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altLang="fr-FR" sz="1400" b="1" i="0" dirty="0">
                <a:solidFill>
                  <a:srgbClr val="A6A6A6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03/04/2019</a:t>
            </a:r>
            <a:endParaRPr lang="fr-FR" altLang="fr-FR" sz="1400" i="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223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i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78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60" y="2204864"/>
            <a:ext cx="5804447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359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0" y="1196975"/>
            <a:ext cx="9144000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fr-FR" altLang="fr-FR" sz="4000" b="1" i="0">
              <a:solidFill>
                <a:srgbClr val="34B6B6"/>
              </a:solidFill>
              <a:latin typeface="Bodoni MT" pitchFamily="18" charset="0"/>
            </a:endParaRPr>
          </a:p>
          <a:p>
            <a:pPr algn="ctr"/>
            <a:r>
              <a:rPr lang="fr-FR" altLang="fr-FR" sz="4000" b="1" i="0">
                <a:solidFill>
                  <a:schemeClr val="bg1"/>
                </a:solidFill>
              </a:rPr>
              <a:t>Merci de votre attention</a:t>
            </a:r>
          </a:p>
          <a:p>
            <a:pPr algn="ctr"/>
            <a:endParaRPr lang="fr-FR" altLang="fr-FR" sz="4000" b="1" i="0"/>
          </a:p>
        </p:txBody>
      </p:sp>
      <p:sp>
        <p:nvSpPr>
          <p:cNvPr id="464900" name="Text Box 4"/>
          <p:cNvSpPr txBox="1">
            <a:spLocks noChangeArrowheads="1"/>
          </p:cNvSpPr>
          <p:nvPr/>
        </p:nvSpPr>
        <p:spPr bwMode="auto">
          <a:xfrm>
            <a:off x="87313" y="6400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 i="0"/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68263" y="6524625"/>
            <a:ext cx="1717675" cy="3048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b="1" i="0"/>
              <a:t>© LEROYER, 2009</a:t>
            </a:r>
          </a:p>
        </p:txBody>
      </p:sp>
      <p:pic>
        <p:nvPicPr>
          <p:cNvPr id="6" name="Picture 2" descr="Résultat de recherche d'images pour &quot;démembr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73016"/>
            <a:ext cx="2959946" cy="288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499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17047" y="1396374"/>
            <a:ext cx="2582745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latin typeface="Calibri"/>
                <a:ea typeface="Calibri"/>
                <a:cs typeface="Times New Roman"/>
              </a:rPr>
              <a:t>Fiche m</a:t>
            </a:r>
            <a:r>
              <a:rPr lang="fr-FR" sz="1600" b="1" i="0" dirty="0">
                <a:effectLst/>
                <a:latin typeface="Calibri"/>
                <a:ea typeface="Calibri"/>
                <a:cs typeface="Times New Roman"/>
              </a:rPr>
              <a:t>éthode</a:t>
            </a:r>
            <a:endParaRPr lang="fr-FR" sz="1400" i="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4" name="Image 13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296144"/>
            <a:ext cx="4320480" cy="558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0" y="2028962"/>
            <a:ext cx="3430538" cy="467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44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649" y="4437112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17047" y="1396374"/>
            <a:ext cx="3590857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latin typeface="Calibri"/>
                <a:ea typeface="Calibri"/>
                <a:cs typeface="Times New Roman"/>
              </a:rPr>
              <a:t>Les 8 commandements du profil en long</a:t>
            </a:r>
            <a:endParaRPr lang="fr-FR" sz="1400" i="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05607"/>
            <a:ext cx="3024336" cy="254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27222" y="2140750"/>
            <a:ext cx="8606915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AutoNum type="arabicParenR"/>
            </a:pP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La zone à étudier tu </a:t>
            </a:r>
            <a:r>
              <a:rPr lang="fr-FR" sz="1600" b="1" i="0" dirty="0">
                <a:solidFill>
                  <a:srgbClr val="000000"/>
                </a:solidFill>
                <a:latin typeface="Calibri" panose="020F0502020204030204" pitchFamily="34" charset="0"/>
              </a:rPr>
              <a:t>localiseras</a:t>
            </a: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 (emplacement stable et pratique)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7222" y="2555215"/>
            <a:ext cx="6100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 startAt="2"/>
            </a:pP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Le niveau,</a:t>
            </a:r>
            <a:r>
              <a:rPr lang="fr-FR" sz="1600" b="1" i="0" dirty="0">
                <a:solidFill>
                  <a:srgbClr val="000000"/>
                </a:solidFill>
                <a:latin typeface="Calibri" panose="020F0502020204030204" pitchFamily="34" charset="0"/>
              </a:rPr>
              <a:t> tu caleras </a:t>
            </a: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(bulle au centre)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222" y="2977401"/>
            <a:ext cx="8621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 startAt="3"/>
            </a:pP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1 ou 2 </a:t>
            </a:r>
            <a:r>
              <a:rPr lang="fr-FR" sz="1600" b="1" i="0" dirty="0">
                <a:solidFill>
                  <a:srgbClr val="000000"/>
                </a:solidFill>
                <a:latin typeface="Calibri" panose="020F0502020204030204" pitchFamily="34" charset="0"/>
              </a:rPr>
              <a:t>cotes de référence</a:t>
            </a: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, tu relèveras (immobiles dans le temps)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7222" y="3444961"/>
            <a:ext cx="8621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 startAt="4"/>
            </a:pP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De l’amont vers l’aval et sur des </a:t>
            </a:r>
            <a:r>
              <a:rPr lang="fr-FR" sz="1600" b="1" i="0" dirty="0">
                <a:solidFill>
                  <a:srgbClr val="000000"/>
                </a:solidFill>
                <a:latin typeface="Calibri" panose="020F0502020204030204" pitchFamily="34" charset="0"/>
              </a:rPr>
              <a:t>radiers stables</a:t>
            </a: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, tu débuteras et termineras </a:t>
            </a:r>
          </a:p>
          <a:p>
            <a:pPr algn="just"/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        Des mesures pas à pas (tous les x mètres) ou aux </a:t>
            </a:r>
            <a:r>
              <a:rPr lang="fr-FR" sz="1600" b="1" i="0" dirty="0">
                <a:solidFill>
                  <a:srgbClr val="000000"/>
                </a:solidFill>
                <a:latin typeface="Calibri" panose="020F0502020204030204" pitchFamily="34" charset="0"/>
              </a:rPr>
              <a:t>points d’inflexion du profil </a:t>
            </a: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en long, tu réaliseras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7222" y="4077072"/>
            <a:ext cx="85401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 startAt="5"/>
            </a:pP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3 cotes importantes, tu conserveras (ligne de </a:t>
            </a:r>
            <a:r>
              <a:rPr lang="fr-FR" sz="1600" b="1" i="0" dirty="0">
                <a:solidFill>
                  <a:srgbClr val="000000"/>
                </a:solidFill>
                <a:latin typeface="Calibri" panose="020F0502020204030204" pitchFamily="34" charset="0"/>
              </a:rPr>
              <a:t>fond</a:t>
            </a: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, ligne d’</a:t>
            </a:r>
            <a:r>
              <a:rPr lang="fr-FR" sz="1600" b="1" i="0" dirty="0">
                <a:solidFill>
                  <a:srgbClr val="000000"/>
                </a:solidFill>
                <a:latin typeface="Calibri" panose="020F0502020204030204" pitchFamily="34" charset="0"/>
              </a:rPr>
              <a:t>eau </a:t>
            </a: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et </a:t>
            </a:r>
            <a:r>
              <a:rPr lang="fr-FR" sz="1600" b="1" i="0" dirty="0">
                <a:solidFill>
                  <a:srgbClr val="000000"/>
                </a:solidFill>
                <a:latin typeface="Calibri" panose="020F0502020204030204" pitchFamily="34" charset="0"/>
              </a:rPr>
              <a:t>berge la plus basse </a:t>
            </a: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= pente de la vallée)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7222" y="4674622"/>
            <a:ext cx="6100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 startAt="6"/>
            </a:pPr>
            <a:r>
              <a:rPr lang="fr-FR" sz="1600" b="1" i="0" dirty="0">
                <a:solidFill>
                  <a:srgbClr val="000000"/>
                </a:solidFill>
                <a:latin typeface="Calibri" panose="020F0502020204030204" pitchFamily="34" charset="0"/>
              </a:rPr>
              <a:t>Au fur à mesure </a:t>
            </a: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la validité des mesures, tu vérifieras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7222" y="5053958"/>
            <a:ext cx="6100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 startAt="7"/>
            </a:pP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Un </a:t>
            </a:r>
            <a:r>
              <a:rPr lang="fr-FR" sz="1600" b="1" i="0" dirty="0">
                <a:solidFill>
                  <a:srgbClr val="000000"/>
                </a:solidFill>
                <a:latin typeface="Calibri" panose="020F0502020204030204" pitchFamily="34" charset="0"/>
              </a:rPr>
              <a:t>schéma</a:t>
            </a: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 de la forme du profil et des cotes, tu dessineras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7222" y="5466710"/>
            <a:ext cx="61009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 startAt="8"/>
            </a:pP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Dans la journée, </a:t>
            </a:r>
            <a:r>
              <a:rPr lang="fr-FR" sz="1600" b="1" i="0" dirty="0">
                <a:solidFill>
                  <a:srgbClr val="000000"/>
                </a:solidFill>
                <a:latin typeface="Calibri" panose="020F0502020204030204" pitchFamily="34" charset="0"/>
              </a:rPr>
              <a:t>les données, </a:t>
            </a:r>
            <a:r>
              <a:rPr lang="fr-FR" sz="1600" i="0" dirty="0">
                <a:solidFill>
                  <a:srgbClr val="000000"/>
                </a:solidFill>
                <a:latin typeface="Calibri" panose="020F0502020204030204" pitchFamily="34" charset="0"/>
              </a:rPr>
              <a:t>tu bancariseras </a:t>
            </a:r>
            <a:endParaRPr lang="fr-FR" sz="1600" dirty="0"/>
          </a:p>
        </p:txBody>
      </p:sp>
      <p:pic>
        <p:nvPicPr>
          <p:cNvPr id="778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54" y="1387566"/>
            <a:ext cx="2514454" cy="168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32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7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17047" y="1396374"/>
            <a:ext cx="2582745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latin typeface="Calibri"/>
                <a:ea typeface="Calibri"/>
                <a:cs typeface="Times New Roman"/>
              </a:rPr>
              <a:t>Exemple : Pont Sal, 56</a:t>
            </a:r>
            <a:endParaRPr lang="fr-FR" sz="1400" i="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" y="2060848"/>
            <a:ext cx="9073008" cy="311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017105"/>
              </p:ext>
            </p:extLst>
          </p:nvPr>
        </p:nvGraphicFramePr>
        <p:xfrm>
          <a:off x="117047" y="5493297"/>
          <a:ext cx="4258004" cy="793203"/>
        </p:xfrm>
        <a:graphic>
          <a:graphicData uri="http://schemas.openxmlformats.org/drawingml/2006/table">
            <a:tbl>
              <a:tblPr firstRow="1" firstCol="1" bandRow="1"/>
              <a:tblGrid>
                <a:gridCol w="3621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4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Pente moyenne du fond sur le linéaire étudié (%)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0.37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4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Pente locale de 0 à 610 m (%)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0.56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4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Pente locale de 610 à 1301 m (%)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0.22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292"/>
          <a:stretch/>
        </p:blipFill>
        <p:spPr bwMode="auto">
          <a:xfrm>
            <a:off x="4499992" y="3720599"/>
            <a:ext cx="1917700" cy="311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2" t="34247" r="50000" b="20631"/>
          <a:stretch/>
        </p:blipFill>
        <p:spPr bwMode="auto">
          <a:xfrm>
            <a:off x="6365561" y="4581128"/>
            <a:ext cx="1075538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3" t="46854" r="78210" b="6292"/>
          <a:stretch/>
        </p:blipFill>
        <p:spPr bwMode="auto">
          <a:xfrm>
            <a:off x="7441099" y="5301208"/>
            <a:ext cx="967408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3" t="46854" r="78210" b="6292"/>
          <a:stretch/>
        </p:blipFill>
        <p:spPr bwMode="auto">
          <a:xfrm>
            <a:off x="8436563" y="5717282"/>
            <a:ext cx="707437" cy="11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32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17047" y="1396374"/>
            <a:ext cx="2582745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latin typeface="Calibri"/>
                <a:ea typeface="Calibri"/>
                <a:cs typeface="Times New Roman"/>
              </a:rPr>
              <a:t>Exemple : Pont Sal, 56</a:t>
            </a:r>
            <a:endParaRPr lang="fr-FR" sz="1400" i="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" y="2060848"/>
            <a:ext cx="9073008" cy="311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1547664" y="3140968"/>
            <a:ext cx="216024" cy="4779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868731" y="3293367"/>
            <a:ext cx="216024" cy="4779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770206"/>
              </p:ext>
            </p:extLst>
          </p:nvPr>
        </p:nvGraphicFramePr>
        <p:xfrm>
          <a:off x="117047" y="5493297"/>
          <a:ext cx="4258004" cy="793203"/>
        </p:xfrm>
        <a:graphic>
          <a:graphicData uri="http://schemas.openxmlformats.org/drawingml/2006/table">
            <a:tbl>
              <a:tblPr firstRow="1" firstCol="1" bandRow="1"/>
              <a:tblGrid>
                <a:gridCol w="3621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4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Pente moyenne du fond sur le linéaire étudié (%)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0.37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4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Pente locale de 0 à 610 m (%)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0.56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4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Pente locale de 610 à 1301 m (%)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0.22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80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2649" y="4457700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17047" y="1396374"/>
            <a:ext cx="2582745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latin typeface="Calibri"/>
                <a:ea typeface="Calibri"/>
                <a:cs typeface="Times New Roman"/>
              </a:rPr>
              <a:t>Exemple : Pont Sal, 56</a:t>
            </a:r>
            <a:endParaRPr lang="fr-FR" sz="1400" i="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" y="2060848"/>
            <a:ext cx="9073008" cy="311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1547664" y="3140968"/>
            <a:ext cx="216024" cy="4779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868731" y="3293367"/>
            <a:ext cx="216024" cy="47795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172374"/>
              </p:ext>
            </p:extLst>
          </p:nvPr>
        </p:nvGraphicFramePr>
        <p:xfrm>
          <a:off x="313996" y="5493297"/>
          <a:ext cx="4258004" cy="793203"/>
        </p:xfrm>
        <a:graphic>
          <a:graphicData uri="http://schemas.openxmlformats.org/drawingml/2006/table">
            <a:tbl>
              <a:tblPr firstRow="1" firstCol="1" bandRow="1"/>
              <a:tblGrid>
                <a:gridCol w="3621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4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Pente moyenne du fond sur le linéaire étudié (%)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0.37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4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Pente locale de 0 à 610 m (%)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0.56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4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Pente locale de 610 à 1301 m (%)</a:t>
                      </a:r>
                      <a:endParaRPr lang="fr-FR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0.22</a:t>
                      </a:r>
                      <a:endParaRPr lang="fr-FR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03" y="1357205"/>
            <a:ext cx="3863385" cy="531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135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638" y="4607187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à coins arrondis 12"/>
          <p:cNvSpPr>
            <a:spLocks noChangeArrowheads="1"/>
          </p:cNvSpPr>
          <p:nvPr/>
        </p:nvSpPr>
        <p:spPr bwMode="auto">
          <a:xfrm>
            <a:off x="117047" y="1396374"/>
            <a:ext cx="2582745" cy="44845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600" b="1" i="0" dirty="0">
                <a:latin typeface="Calibri"/>
                <a:ea typeface="Calibri"/>
                <a:cs typeface="Times New Roman"/>
              </a:rPr>
              <a:t>Exemple : Pont Sal, 56</a:t>
            </a:r>
            <a:endParaRPr lang="fr-FR" sz="1400" i="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" y="2060848"/>
            <a:ext cx="9073008" cy="311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1043608" y="3464512"/>
            <a:ext cx="7056784" cy="14401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-36512" y="5229200"/>
            <a:ext cx="9108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/>
              <a:buChar char="Þ"/>
            </a:pPr>
            <a:r>
              <a:rPr lang="fr-FR" sz="1600" i="0" dirty="0">
                <a:latin typeface="Calibri" panose="020F0502020204030204" pitchFamily="34" charset="0"/>
              </a:rPr>
              <a:t>Le cours d’eau cherche à retrouver son </a:t>
            </a:r>
            <a:r>
              <a:rPr lang="fr-FR" sz="1600" b="1" i="0" dirty="0">
                <a:solidFill>
                  <a:srgbClr val="92D050"/>
                </a:solidFill>
                <a:latin typeface="Calibri" panose="020F0502020204030204" pitchFamily="34" charset="0"/>
              </a:rPr>
              <a:t>profil d’équilibre </a:t>
            </a:r>
            <a:r>
              <a:rPr lang="fr-FR" sz="1600" i="0" dirty="0">
                <a:latin typeface="Calibri" panose="020F0502020204030204" pitchFamily="34" charset="0"/>
              </a:rPr>
              <a:t>(pas une absence de modification des caractéristiques physiques mais un ajustement permanent autour de conditions moyennes)</a:t>
            </a:r>
          </a:p>
          <a:p>
            <a:pPr marL="742950" lvl="1" indent="-285750" algn="just">
              <a:buFont typeface="Symbol"/>
              <a:buChar char="Þ"/>
            </a:pPr>
            <a:endParaRPr lang="fr-FR" sz="1600" i="0" dirty="0">
              <a:latin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36512" y="5896899"/>
            <a:ext cx="910850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Symbol"/>
              <a:buChar char="Þ"/>
            </a:pPr>
            <a:r>
              <a:rPr lang="fr-FR" altLang="fr-FR" sz="1600" i="0" dirty="0">
                <a:latin typeface="Calibri" panose="020F0502020204030204" pitchFamily="34" charset="0"/>
                <a:sym typeface="Wingdings" pitchFamily="2" charset="2"/>
              </a:rPr>
              <a:t>Réponse aux </a:t>
            </a:r>
            <a:r>
              <a:rPr lang="fr-FR" altLang="fr-FR" sz="1600" b="1" i="0" dirty="0">
                <a:solidFill>
                  <a:srgbClr val="92D050"/>
                </a:solidFill>
                <a:latin typeface="Calibri" panose="020F0502020204030204" pitchFamily="34" charset="0"/>
              </a:rPr>
              <a:t>apports liquides et solides </a:t>
            </a:r>
            <a:r>
              <a:rPr lang="fr-FR" altLang="fr-FR" sz="1600" i="0" dirty="0">
                <a:latin typeface="Calibri" panose="020F0502020204030204" pitchFamily="34" charset="0"/>
              </a:rPr>
              <a:t>(incision/exhaussement) </a:t>
            </a:r>
          </a:p>
        </p:txBody>
      </p:sp>
      <p:sp>
        <p:nvSpPr>
          <p:cNvPr id="9" name="Rectangle 8"/>
          <p:cNvSpPr/>
          <p:nvPr/>
        </p:nvSpPr>
        <p:spPr>
          <a:xfrm>
            <a:off x="-36512" y="6354852"/>
            <a:ext cx="7939518" cy="386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30000"/>
              </a:lnSpc>
              <a:buFont typeface="Symbol"/>
              <a:buChar char="Þ"/>
            </a:pPr>
            <a:r>
              <a:rPr lang="fr-FR" altLang="fr-FR" sz="1600" i="0" dirty="0">
                <a:solidFill>
                  <a:prstClr val="black"/>
                </a:solidFill>
                <a:latin typeface="Calibri" panose="020F0502020204030204" pitchFamily="34" charset="0"/>
              </a:rPr>
              <a:t>Dépend localement de la </a:t>
            </a:r>
            <a:r>
              <a:rPr lang="fr-FR" altLang="fr-FR" sz="1600" b="1" i="0" dirty="0">
                <a:solidFill>
                  <a:srgbClr val="92D050"/>
                </a:solidFill>
                <a:latin typeface="Calibri" panose="020F0502020204030204" pitchFamily="34" charset="0"/>
              </a:rPr>
              <a:t>granulométrie, la végétation, la pente de la vallée</a:t>
            </a:r>
            <a:endParaRPr lang="fr-FR" sz="1600" b="1" i="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1912363" y="3825536"/>
            <a:ext cx="864096" cy="17952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543004" y="4054842"/>
            <a:ext cx="231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0" dirty="0">
                <a:solidFill>
                  <a:srgbClr val="C00000"/>
                </a:solidFill>
                <a:latin typeface="Calibri" panose="020F0502020204030204" pitchFamily="34" charset="0"/>
              </a:rPr>
              <a:t>Erosion régressive</a:t>
            </a:r>
          </a:p>
        </p:txBody>
      </p:sp>
    </p:spTree>
    <p:extLst>
      <p:ext uri="{BB962C8B-B14F-4D97-AF65-F5344CB8AC3E}">
        <p14:creationId xmlns:p14="http://schemas.microsoft.com/office/powerpoint/2010/main" val="16387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058" y="4437112"/>
            <a:ext cx="3413917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31256"/>
          <a:stretch/>
        </p:blipFill>
        <p:spPr bwMode="auto">
          <a:xfrm rot="5400000">
            <a:off x="3531791" y="-3250008"/>
            <a:ext cx="1057279" cy="77287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778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4"/>
          <a:stretch/>
        </p:blipFill>
        <p:spPr bwMode="auto">
          <a:xfrm>
            <a:off x="226471" y="1140623"/>
            <a:ext cx="8521993" cy="574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85724"/>
            <a:ext cx="1069362" cy="157183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6" y="85724"/>
            <a:ext cx="1067885" cy="157183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02768208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AFB v2" id="{825D83B4-E92E-CA45-A6C5-B4401E245609}" vid="{6B1862A5-FD28-EB44-9CBC-EFBCA4A988FC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5879</TotalTime>
  <Words>694</Words>
  <Application>Microsoft Office PowerPoint</Application>
  <PresentationFormat>Affichage à l'écran (4:3)</PresentationFormat>
  <Paragraphs>102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Bodoni MT</vt:lpstr>
      <vt:lpstr>Calibri</vt:lpstr>
      <vt:lpstr>Symbol</vt:lpstr>
      <vt:lpstr>Times New Roman</vt:lpstr>
      <vt:lpstr>Wingdings</vt:lpstr>
      <vt:lpstr>1_Office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ONEMA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mikael.le_bihan</dc:creator>
  <cp:lastModifiedBy>user</cp:lastModifiedBy>
  <cp:revision>317</cp:revision>
  <dcterms:created xsi:type="dcterms:W3CDTF">2014-01-08T16:01:25Z</dcterms:created>
  <dcterms:modified xsi:type="dcterms:W3CDTF">2019-04-03T13:55:11Z</dcterms:modified>
</cp:coreProperties>
</file>